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5.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6.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7.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8.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9.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8" r:id="rId1"/>
    <p:sldMasterId id="2147483795" r:id="rId2"/>
    <p:sldMasterId id="2147483839" r:id="rId3"/>
    <p:sldMasterId id="2147484100" r:id="rId4"/>
    <p:sldMasterId id="2147484123" r:id="rId5"/>
    <p:sldMasterId id="2147484146" r:id="rId6"/>
    <p:sldMasterId id="2147484211" r:id="rId7"/>
    <p:sldMasterId id="2147484235" r:id="rId8"/>
    <p:sldMasterId id="2147484264" r:id="rId9"/>
    <p:sldMasterId id="2147484317" r:id="rId10"/>
  </p:sldMasterIdLst>
  <p:notesMasterIdLst>
    <p:notesMasterId r:id="rId12"/>
  </p:notesMasterIdLst>
  <p:handoutMasterIdLst>
    <p:handoutMasterId r:id="rId13"/>
  </p:handoutMasterIdLst>
  <p:sldIdLst>
    <p:sldId id="2141412103" r:id="rId11"/>
  </p:sldIdLst>
  <p:sldSz cx="9144000" cy="6858000" type="screen4x3"/>
  <p:notesSz cx="7315200" cy="96012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3" orient="horz" pos="867" userDrawn="1">
          <p15:clr>
            <a:srgbClr val="A4A3A4"/>
          </p15:clr>
        </p15:guide>
        <p15:guide id="4" orient="horz" pos="1752" userDrawn="1">
          <p15:clr>
            <a:srgbClr val="A4A3A4"/>
          </p15:clr>
        </p15:guide>
        <p15:guide id="5" orient="horz" pos="3362" userDrawn="1">
          <p15:clr>
            <a:srgbClr val="A4A3A4"/>
          </p15:clr>
        </p15:guide>
        <p15:guide id="6" pos="226" userDrawn="1">
          <p15:clr>
            <a:srgbClr val="A4A3A4"/>
          </p15:clr>
        </p15:guide>
        <p15:guide id="7" orient="horz" pos="1230" userDrawn="1">
          <p15:clr>
            <a:srgbClr val="A4A3A4"/>
          </p15:clr>
        </p15:guide>
        <p15:guide id="8" pos="295" userDrawn="1">
          <p15:clr>
            <a:srgbClr val="A4A3A4"/>
          </p15:clr>
        </p15:guide>
        <p15:guide id="9" pos="553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F9D510-B5C0-695B-2941-46F695B9FA59}" name="Merino, Gonzalo (WM, GBR)" initials="MG(G" userId="S::R606449@EMEA.AD.JPMORGANCHASE.com::bb3cfcd0-680e-4434-93bc-167d01ab3c4f" providerId="AD"/>
  <p188:author id="{12B49F56-0F05-98F0-9D9C-C1177D620761}" name="OULARBI Mounir" initials="OM" userId="S::Mounir.Oularbi@axa-im.com::10f4a7cb-ab09-43f6-af90-fcecbb80d329" providerId="AD"/>
  <p188:author id="{418648BB-8618-276D-0233-49AEC1BC8B46}" name="Ausenbaugh, Elyse H (WM, USA)" initials="AEH(U" userId="S::I591678@NAEAST.AD.JPMORGANCHASE.com::a9c17394-cefd-45f3-965f-6bb991a607aa" providerId="AD"/>
  <p188:author id="{7E9EC9C0-C702-8690-9DA2-0B55181E7775}" name="Montefinise, Thomas (WM, USA)" initials="MT(U" userId="S::V036858@NAEAST.AD.JPMORGANCHASE.com::c28e9e31-f742-444c-b2ba-80953ba46e5a" providerId="AD"/>
  <p188:author id="{61B9EFF4-8F06-6E7A-1AFC-52F655BF6A68}" name="Goodman, Anne G (WM, USA)" initials="GAG(U" userId="S::N695000@NAEAST.AD.JPMORGANCHASE.com::40effc46-f678-437f-9af4-5e326870aa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aller, Madison C (WM, GBR)" initials="FMC(G" lastIdx="5" clrIdx="0">
    <p:extLst>
      <p:ext uri="{19B8F6BF-5375-455C-9EA6-DF929625EA0E}">
        <p15:presenceInfo xmlns:p15="http://schemas.microsoft.com/office/powerpoint/2012/main" userId="S::W503232@EMEA.AD.JPMORGANCHASE.com::5903ed8e-f3e7-475a-9771-10768f44c3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F6C"/>
    <a:srgbClr val="2B9AB3"/>
    <a:srgbClr val="E26E00"/>
    <a:srgbClr val="289673"/>
    <a:srgbClr val="AF8462"/>
    <a:srgbClr val="404040"/>
    <a:srgbClr val="876245"/>
    <a:srgbClr val="E57200"/>
    <a:srgbClr val="6D6E6A"/>
    <a:srgbClr val="7B7D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E5EBD821-F0F2-4F4E-B82C-E1A8627DCDD4}" styleName="JPM Private Bank">
    <a:wholeTbl>
      <a:tcTxStyle>
        <a:fontRef idx="minor"/>
        <a:schemeClr val="tx1"/>
      </a:tcTxStyle>
      <a:tcStyle>
        <a:tcBdr>
          <a:left>
            <a:ln>
              <a:noFill/>
            </a:ln>
          </a:left>
          <a:right>
            <a:ln>
              <a:noFill/>
            </a:ln>
          </a:right>
          <a:top>
            <a:ln w="6350">
              <a:solidFill>
                <a:schemeClr val="tx1"/>
              </a:solidFill>
            </a:ln>
          </a:top>
          <a:bottom>
            <a:ln w="6350">
              <a:solidFill>
                <a:schemeClr val="tx1"/>
              </a:solidFill>
            </a:ln>
          </a:bottom>
          <a:insideH>
            <a:ln w="6350">
              <a:solidFill>
                <a:schemeClr val="tx1"/>
              </a:solidFill>
            </a:ln>
          </a:insideH>
          <a:insideV>
            <a:ln>
              <a:noFill/>
            </a:ln>
          </a:insideV>
        </a:tcBdr>
        <a:fill>
          <a:noFill/>
        </a:fill>
      </a:tcStyle>
    </a:wholeTbl>
    <a:lastCol>
      <a:tcTxStyle b="on"/>
      <a:tcStyle>
        <a:tcBdr/>
      </a:tcStyle>
    </a:lastCol>
    <a:firstCol>
      <a:tcTxStyle b="on"/>
      <a:tcStyle>
        <a:tcBdr/>
      </a:tcStyle>
    </a:firstCol>
    <a:lastRow>
      <a:tcTxStyle b="on"/>
      <a:tcStyle>
        <a:tcBdr>
          <a:top>
            <a:ln w="12700">
              <a:solidFill>
                <a:schemeClr val="tx1"/>
              </a:solidFill>
            </a:ln>
          </a:top>
          <a:bottom>
            <a:ln>
              <a:noFill/>
            </a:ln>
          </a:bottom>
        </a:tcBdr>
        <a:fill>
          <a:noFill/>
        </a:fill>
      </a:tcStyle>
    </a:lastRow>
    <a:firstRow>
      <a:tcTxStyle b="on">
        <a:fontRef idx="minor"/>
        <a:schemeClr val="tx2"/>
      </a:tcTxStyle>
      <a:tcStyle>
        <a:tcBdr>
          <a:top>
            <a:ln>
              <a:noFill/>
            </a:ln>
          </a:top>
          <a:bottom>
            <a:ln w="12700">
              <a:solidFill>
                <a:schemeClr val="tx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62" autoAdjust="0"/>
    <p:restoredTop sz="95354" autoAdjust="0"/>
  </p:normalViewPr>
  <p:slideViewPr>
    <p:cSldViewPr snapToGrid="0" showGuides="1">
      <p:cViewPr varScale="1">
        <p:scale>
          <a:sx n="106" d="100"/>
          <a:sy n="106" d="100"/>
        </p:scale>
        <p:origin x="2244" y="114"/>
      </p:cViewPr>
      <p:guideLst>
        <p:guide orient="horz" pos="1026"/>
        <p:guide orient="horz" pos="867"/>
        <p:guide orient="horz" pos="1752"/>
        <p:guide orient="horz" pos="3362"/>
        <p:guide pos="226"/>
        <p:guide orient="horz" pos="1230"/>
        <p:guide pos="295"/>
        <p:guide pos="5534"/>
      </p:guideLst>
    </p:cSldViewPr>
  </p:slideViewPr>
  <p:notesTextViewPr>
    <p:cViewPr>
      <p:scale>
        <a:sx n="3" d="2"/>
        <a:sy n="3" d="2"/>
      </p:scale>
      <p:origin x="0" y="0"/>
    </p:cViewPr>
  </p:notesTextViewPr>
  <p:sorterViewPr>
    <p:cViewPr varScale="1">
      <p:scale>
        <a:sx n="1" d="1"/>
        <a:sy n="1" d="1"/>
      </p:scale>
      <p:origin x="0" y="-5592"/>
    </p:cViewPr>
  </p:sorterViewPr>
  <p:notesViewPr>
    <p:cSldViewPr snapToGrid="0" showGuides="1">
      <p:cViewPr varScale="1">
        <p:scale>
          <a:sx n="117" d="100"/>
          <a:sy n="117" d="100"/>
        </p:scale>
        <p:origin x="7584" y="120"/>
      </p:cViewPr>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5" Type="http://schemas.openxmlformats.org/officeDocument/2006/relationships/slideMaster" Target="slideMasters/slideMaster5.xml"/><Relationship Id="rId15"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94E89A-86F6-9149-A99F-9B08F5E12F26}"/>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4" name="Footer Placeholder 3">
            <a:extLst>
              <a:ext uri="{FF2B5EF4-FFF2-40B4-BE49-F238E27FC236}">
                <a16:creationId xmlns:a16="http://schemas.microsoft.com/office/drawing/2014/main" id="{B0371E5A-3F96-F940-9DEF-7C4FC1DC4591}"/>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784D3A2F-9F71-AA47-A87E-8650225C2AE6}"/>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B3CDE10B-5658-2B43-A14A-58734813756A}" type="slidenum">
              <a:rPr lang="en-US" smtClean="0"/>
              <a:t>‹#›</a:t>
            </a:fld>
            <a:endParaRPr lang="en-US"/>
          </a:p>
        </p:txBody>
      </p:sp>
    </p:spTree>
    <p:extLst>
      <p:ext uri="{BB962C8B-B14F-4D97-AF65-F5344CB8AC3E}">
        <p14:creationId xmlns:p14="http://schemas.microsoft.com/office/powerpoint/2010/main" val="1173629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3BF0118-6228-3548-A04B-A1F812AE9592}" type="datetimeFigureOut">
              <a:rPr lang="en-US" smtClean="0"/>
              <a:t>4/14/2025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E44E414-3FE9-8140-9FC1-27F6721ECE4A}" type="slidenum">
              <a:rPr lang="en-US" smtClean="0"/>
              <a:t>‹#›</a:t>
            </a:fld>
            <a:endParaRPr lang="en-US"/>
          </a:p>
        </p:txBody>
      </p:sp>
    </p:spTree>
    <p:extLst>
      <p:ext uri="{BB962C8B-B14F-4D97-AF65-F5344CB8AC3E}">
        <p14:creationId xmlns:p14="http://schemas.microsoft.com/office/powerpoint/2010/main" val="3450570241"/>
      </p:ext>
    </p:extLst>
  </p:cSld>
  <p:clrMap bg1="lt1" tx1="dk1" bg2="lt2" tx2="dk2" accent1="accent1" accent2="accent2" accent3="accent3" accent4="accent4" accent5="accent5" accent6="accent6" hlink="hlink" folHlink="folHlink"/>
  <p:notesStyle>
    <a:lvl1pPr marL="13716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27432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1148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4864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580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82296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96012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109728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123444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34CF4-4F54-4968-95B3-15618E66771D}" type="slidenum">
              <a:rPr lang="en-US" smtClean="0"/>
              <a:t>1</a:t>
            </a:fld>
            <a:endParaRPr lang="en-US"/>
          </a:p>
        </p:txBody>
      </p:sp>
    </p:spTree>
    <p:extLst>
      <p:ext uri="{BB962C8B-B14F-4D97-AF65-F5344CB8AC3E}">
        <p14:creationId xmlns:p14="http://schemas.microsoft.com/office/powerpoint/2010/main" val="3653653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6.xml"/><Relationship Id="rId4" Type="http://schemas.openxmlformats.org/officeDocument/2006/relationships/image" Target="../media/image11.jpg"/></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8" name="Picture">
            <a:extLst>
              <a:ext uri="{FF2B5EF4-FFF2-40B4-BE49-F238E27FC236}">
                <a16:creationId xmlns:a16="http://schemas.microsoft.com/office/drawing/2014/main" id="{D565FE34-3A37-514B-B235-F794EDDF9AA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687" t="1346" r="937" b="5820"/>
          <a:stretch/>
        </p:blipFill>
        <p:spPr bwMode="hidden">
          <a:xfrm>
            <a:off x="0" y="1827672"/>
            <a:ext cx="9144000" cy="5030327"/>
          </a:xfrm>
          <a:prstGeom prst="rect">
            <a:avLst/>
          </a:prstGeom>
        </p:spPr>
      </p:pic>
      <p:sp>
        <p:nvSpPr>
          <p:cNvPr id="4" name="Header Rectangle">
            <a:extLst>
              <a:ext uri="{FF2B5EF4-FFF2-40B4-BE49-F238E27FC236}">
                <a16:creationId xmlns:a16="http://schemas.microsoft.com/office/drawing/2014/main" id="{88C91D30-2C59-6344-94E6-E76F1DC35C13}"/>
              </a:ext>
              <a:ext uri="{C183D7F6-B498-43B3-948B-1728B52AA6E4}">
                <adec:decorative xmlns:adec="http://schemas.microsoft.com/office/drawing/2017/decorative" val="1"/>
              </a:ext>
            </a:extLst>
          </p:cNvPr>
          <p:cNvSpPr/>
          <p:nvPr userDrawn="1"/>
        </p:nvSpPr>
        <p:spPr bwMode="hidden">
          <a:xfrm>
            <a:off x="365760" y="0"/>
            <a:ext cx="1280160" cy="91440"/>
          </a:xfrm>
          <a:prstGeom prst="rect">
            <a:avLst/>
          </a:prstGeom>
          <a:solidFill>
            <a:schemeClr val="bg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pic>
        <p:nvPicPr>
          <p:cNvPr id="13" name="J.P. Morgan Private Bank" descr="J.P. Morgan Private Bank">
            <a:extLst>
              <a:ext uri="{FF2B5EF4-FFF2-40B4-BE49-F238E27FC236}">
                <a16:creationId xmlns:a16="http://schemas.microsoft.com/office/drawing/2014/main" id="{81E1FBA5-BF59-5B4E-8B68-00709A612D4F}"/>
              </a:ext>
            </a:extLst>
          </p:cNvPr>
          <p:cNvPicPr>
            <a:picLocks noChangeAspect="1"/>
          </p:cNvPicPr>
          <p:nvPr userDrawn="1"/>
        </p:nvPicPr>
        <p:blipFill rotWithShape="1">
          <a:blip r:embed="rId3"/>
          <a:srcRect b="12933"/>
          <a:stretch/>
        </p:blipFill>
        <p:spPr bwMode="black">
          <a:xfrm>
            <a:off x="178308" y="137160"/>
            <a:ext cx="1655064" cy="717973"/>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365758" y="1188720"/>
            <a:ext cx="8412480" cy="1188720"/>
          </a:xfrm>
        </p:spPr>
        <p:txBody>
          <a:bodyPr anchor="b" anchorCtr="0"/>
          <a:lstStyle>
            <a:lvl1pPr algn="l">
              <a:lnSpc>
                <a:spcPct val="90000"/>
              </a:lnSpc>
              <a:defRPr sz="4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365758" y="2468563"/>
            <a:ext cx="8412480" cy="457200"/>
          </a:xfrm>
        </p:spPr>
        <p:txBody>
          <a:bodyPr>
            <a:noAutofit/>
          </a:bodyPr>
          <a:lstStyle>
            <a:lvl1pPr marL="0" indent="0" algn="l">
              <a:lnSpc>
                <a:spcPct val="100000"/>
              </a:lnSpc>
              <a:spcBef>
                <a:spcPts val="0"/>
              </a:spcBef>
              <a:buNone/>
              <a:defRPr sz="1400" b="0">
                <a:solidFill>
                  <a:schemeClr val="tx2"/>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2" name="Text Placeholder 3">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365758" y="6218238"/>
            <a:ext cx="2679192" cy="274637"/>
          </a:xfrm>
        </p:spPr>
        <p:txBody>
          <a:bodyPr anchor="b" anchorCtr="0"/>
          <a:lstStyle>
            <a:lvl1pPr marL="0" indent="0">
              <a:spcBef>
                <a:spcPts val="0"/>
              </a:spcBef>
              <a:buFontTx/>
              <a:buNone/>
              <a:defRPr sz="900" b="1" cap="all" baseline="0"/>
            </a:lvl1pPr>
            <a:lvl2pPr marL="0" indent="0">
              <a:spcBef>
                <a:spcPts val="0"/>
              </a:spcBef>
              <a:buFontTx/>
              <a:buNone/>
              <a:defRPr sz="900" b="1" cap="all" baseline="0"/>
            </a:lvl2pPr>
            <a:lvl3pPr marL="0" indent="0">
              <a:spcBef>
                <a:spcPts val="0"/>
              </a:spcBef>
              <a:buFontTx/>
              <a:buNone/>
              <a:defRPr sz="900" b="1" cap="all" baseline="0"/>
            </a:lvl3pPr>
            <a:lvl4pPr marL="0" indent="0">
              <a:spcBef>
                <a:spcPts val="0"/>
              </a:spcBef>
              <a:buFontTx/>
              <a:buNone/>
              <a:defRPr sz="900" b="1" cap="all" baseline="0"/>
            </a:lvl4pPr>
            <a:lvl5pPr marL="0" indent="0">
              <a:spcBef>
                <a:spcPts val="0"/>
              </a:spcBef>
              <a:buFontTx/>
              <a:buNone/>
              <a:defRPr sz="900" b="1" cap="all" baseline="0"/>
            </a:lvl5pPr>
            <a:lvl6pPr marL="0" indent="0">
              <a:spcBef>
                <a:spcPts val="0"/>
              </a:spcBef>
              <a:buFontTx/>
              <a:buNone/>
              <a:defRPr sz="900" b="1" cap="all" baseline="0"/>
            </a:lvl6pPr>
            <a:lvl7pPr marL="0" indent="0">
              <a:spcBef>
                <a:spcPts val="0"/>
              </a:spcBef>
              <a:buFontTx/>
              <a:buNone/>
              <a:defRPr sz="900" b="1" cap="all" baseline="0"/>
            </a:lvl7pPr>
            <a:lvl8pPr marL="0" indent="0">
              <a:spcBef>
                <a:spcPts val="0"/>
              </a:spcBef>
              <a:buFontTx/>
              <a:buNone/>
              <a:defRPr sz="900" b="1" cap="all" baseline="0"/>
            </a:lvl8pPr>
            <a:lvl9pPr marL="0" indent="0">
              <a:spcBef>
                <a:spcPts val="0"/>
              </a:spcBef>
              <a:buFontTx/>
              <a:buNone/>
              <a:defRPr sz="900" b="1" cap="all" baseline="0"/>
            </a:lvl9pPr>
          </a:lstStyle>
          <a:p>
            <a:pPr lvl="0"/>
            <a:r>
              <a:rPr lang="en-US" dirty="0"/>
              <a:t>[MONTH 00, 0000]</a:t>
            </a:r>
          </a:p>
        </p:txBody>
      </p:sp>
    </p:spTree>
    <p:extLst>
      <p:ext uri="{BB962C8B-B14F-4D97-AF65-F5344CB8AC3E}">
        <p14:creationId xmlns:p14="http://schemas.microsoft.com/office/powerpoint/2010/main" val="12425617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Right 2x charts (h)">
    <p:spTree>
      <p:nvGrpSpPr>
        <p:cNvPr id="1" name=""/>
        <p:cNvGrpSpPr/>
        <p:nvPr/>
      </p:nvGrpSpPr>
      <p:grpSpPr>
        <a:xfrm>
          <a:off x="0" y="0"/>
          <a:ext cx="0" cy="0"/>
          <a:chOff x="0" y="0"/>
          <a:chExt cx="0" cy="0"/>
        </a:xfrm>
      </p:grpSpPr>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5" y="3915118"/>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59" y="21945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59" y="42388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4" y="1781518"/>
            <a:ext cx="5549901"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388732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idebar Right standfirst 2x tables">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59" y="2483622"/>
            <a:ext cx="5549266" cy="13081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5" y="4076783"/>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95000"/>
              </a:lnSpc>
              <a:spcBef>
                <a:spcPts val="0"/>
              </a:spcBef>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2999"/>
            <a:ext cx="8412480" cy="989849"/>
          </a:xfrm>
        </p:spPr>
        <p:txBody>
          <a:bodyPr>
            <a:noAutofit/>
          </a:bodyPr>
          <a:lstStyle>
            <a:lvl1pPr marL="0" indent="0" algn="l">
              <a:lnSpc>
                <a:spcPct val="100000"/>
              </a:lnSpc>
              <a:spcBef>
                <a:spcPts val="0"/>
              </a:spcBef>
              <a:spcAft>
                <a:spcPts val="0"/>
              </a:spcAft>
              <a:buNone/>
              <a:defRPr sz="1200" b="0" cap="none" baseline="0">
                <a:solidFill>
                  <a:schemeClr val="tx2"/>
                </a:solidFill>
                <a:latin typeface="+mn-lt"/>
              </a:defRPr>
            </a:lvl1pPr>
            <a:lvl2pPr marL="171450" indent="-171450" algn="l">
              <a:lnSpc>
                <a:spcPct val="100000"/>
              </a:lnSpc>
              <a:spcBef>
                <a:spcPts val="600"/>
              </a:spcBef>
              <a:buFont typeface="Arial" panose="020B0604020202020204" pitchFamily="34" charset="0"/>
              <a:buChar char="•"/>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GB" dirty="0"/>
              <a:t>Level Two</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2512173"/>
            <a:ext cx="2679192" cy="3238687"/>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59" y="4365812"/>
            <a:ext cx="5549266" cy="13850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5" y="2193925"/>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95000"/>
              </a:lnSpc>
              <a:spcBef>
                <a:spcPts val="0"/>
              </a:spcBef>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33" name="Straight Connector 32">
            <a:extLst>
              <a:ext uri="{FF2B5EF4-FFF2-40B4-BE49-F238E27FC236}">
                <a16:creationId xmlns:a16="http://schemas.microsoft.com/office/drawing/2014/main" id="{A0F46058-E7EB-4808-8F28-E573C9D21EF5}"/>
              </a:ext>
            </a:extLst>
          </p:cNvPr>
          <p:cNvCxnSpPr>
            <a:cxnSpLocks/>
          </p:cNvCxnSpPr>
          <p:nvPr userDrawn="1"/>
        </p:nvCxnSpPr>
        <p:spPr>
          <a:xfrm>
            <a:off x="365125" y="4015708"/>
            <a:ext cx="5549900"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4" name="Text Placeholder 2">
            <a:extLst>
              <a:ext uri="{FF2B5EF4-FFF2-40B4-BE49-F238E27FC236}">
                <a16:creationId xmlns:a16="http://schemas.microsoft.com/office/drawing/2014/main" id="{DB76B755-128B-4D82-BF47-762168F1415E}"/>
              </a:ext>
            </a:extLst>
          </p:cNvPr>
          <p:cNvSpPr>
            <a:spLocks noGrp="1"/>
          </p:cNvSpPr>
          <p:nvPr>
            <p:ph type="body" idx="34"/>
          </p:nvPr>
        </p:nvSpPr>
        <p:spPr>
          <a:xfrm>
            <a:off x="6099046" y="2193925"/>
            <a:ext cx="2679829"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95000"/>
              </a:lnSpc>
              <a:spcBef>
                <a:spcPts val="0"/>
              </a:spcBef>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13292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rt-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841247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Text Placeholder 2">
            <a:extLst>
              <a:ext uri="{FF2B5EF4-FFF2-40B4-BE49-F238E27FC236}">
                <a16:creationId xmlns:a16="http://schemas.microsoft.com/office/drawing/2014/main" id="{30B87BD5-AEEC-41FB-AFDF-5B23713F12DE}"/>
              </a:ext>
            </a:extLst>
          </p:cNvPr>
          <p:cNvSpPr>
            <a:spLocks noGrp="1"/>
          </p:cNvSpPr>
          <p:nvPr>
            <p:ph type="body" idx="32"/>
          </p:nvPr>
        </p:nvSpPr>
        <p:spPr>
          <a:xfrm>
            <a:off x="365125" y="1781518"/>
            <a:ext cx="841247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115090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rt x2-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59"/>
            <a:ext cx="4118929" cy="34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0E689A0D-BFF8-44F7-B4AD-1EF5493EB3A3}"/>
              </a:ext>
            </a:extLst>
          </p:cNvPr>
          <p:cNvSpPr>
            <a:spLocks noGrp="1"/>
          </p:cNvSpPr>
          <p:nvPr>
            <p:ph sz="half" idx="26"/>
          </p:nvPr>
        </p:nvSpPr>
        <p:spPr>
          <a:xfrm>
            <a:off x="4659854" y="2194559"/>
            <a:ext cx="4118929" cy="34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a:extLst>
              <a:ext uri="{FF2B5EF4-FFF2-40B4-BE49-F238E27FC236}">
                <a16:creationId xmlns:a16="http://schemas.microsoft.com/office/drawing/2014/main" id="{0F9C5175-243C-4CC6-9C48-78F23C8EF77A}"/>
              </a:ext>
            </a:extLst>
          </p:cNvPr>
          <p:cNvSpPr>
            <a:spLocks noGrp="1"/>
          </p:cNvSpPr>
          <p:nvPr>
            <p:ph type="body" idx="32"/>
          </p:nvPr>
        </p:nvSpPr>
        <p:spPr>
          <a:xfrm>
            <a:off x="365125"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14" name="Text Placeholder 2">
            <a:extLst>
              <a:ext uri="{FF2B5EF4-FFF2-40B4-BE49-F238E27FC236}">
                <a16:creationId xmlns:a16="http://schemas.microsoft.com/office/drawing/2014/main" id="{EAA069A4-C366-4F61-B248-996C5636A135}"/>
              </a:ext>
            </a:extLst>
          </p:cNvPr>
          <p:cNvSpPr>
            <a:spLocks noGrp="1"/>
          </p:cNvSpPr>
          <p:nvPr>
            <p:ph type="body" idx="33"/>
          </p:nvPr>
        </p:nvSpPr>
        <p:spPr>
          <a:xfrm>
            <a:off x="4668184"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19387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harts x2 vertical-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B25F1B8D-2CC1-4B93-863C-217E1D25C285}"/>
              </a:ext>
            </a:extLst>
          </p:cNvPr>
          <p:cNvSpPr>
            <a:spLocks noGrp="1"/>
          </p:cNvSpPr>
          <p:nvPr>
            <p:ph sz="half" idx="26"/>
          </p:nvPr>
        </p:nvSpPr>
        <p:spPr>
          <a:xfrm>
            <a:off x="3224866"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a:extLst>
              <a:ext uri="{FF2B5EF4-FFF2-40B4-BE49-F238E27FC236}">
                <a16:creationId xmlns:a16="http://schemas.microsoft.com/office/drawing/2014/main" id="{8E2C8FEC-A177-441B-A8C4-03935626DA8F}"/>
              </a:ext>
            </a:extLst>
          </p:cNvPr>
          <p:cNvSpPr>
            <a:spLocks noGrp="1"/>
          </p:cNvSpPr>
          <p:nvPr>
            <p:ph type="body" idx="32"/>
          </p:nvPr>
        </p:nvSpPr>
        <p:spPr>
          <a:xfrm>
            <a:off x="365125" y="1781518"/>
            <a:ext cx="2700000"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18" name="Text Placeholder 2">
            <a:extLst>
              <a:ext uri="{FF2B5EF4-FFF2-40B4-BE49-F238E27FC236}">
                <a16:creationId xmlns:a16="http://schemas.microsoft.com/office/drawing/2014/main" id="{D6DCB7A8-56CE-48BF-8381-EAD7052633AB}"/>
              </a:ext>
            </a:extLst>
          </p:cNvPr>
          <p:cNvSpPr>
            <a:spLocks noGrp="1"/>
          </p:cNvSpPr>
          <p:nvPr>
            <p:ph type="body" idx="33"/>
          </p:nvPr>
        </p:nvSpPr>
        <p:spPr>
          <a:xfrm>
            <a:off x="3224866" y="1781518"/>
            <a:ext cx="2700000"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345005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orient="horz" pos="1116">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hart x4-TB">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A7C8EBCB-BF47-4899-9367-9A3671AB0228}"/>
              </a:ext>
            </a:extLst>
          </p:cNvPr>
          <p:cNvSpPr>
            <a:spLocks noGrp="1"/>
          </p:cNvSpPr>
          <p:nvPr>
            <p:ph type="body" idx="34"/>
          </p:nvPr>
        </p:nvSpPr>
        <p:spPr>
          <a:xfrm>
            <a:off x="365125" y="389718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24" name="Text Placeholder 2">
            <a:extLst>
              <a:ext uri="{FF2B5EF4-FFF2-40B4-BE49-F238E27FC236}">
                <a16:creationId xmlns:a16="http://schemas.microsoft.com/office/drawing/2014/main" id="{01821AB9-ECDF-4C1D-A498-977A96CD1275}"/>
              </a:ext>
            </a:extLst>
          </p:cNvPr>
          <p:cNvSpPr>
            <a:spLocks noGrp="1"/>
          </p:cNvSpPr>
          <p:nvPr>
            <p:ph type="body" idx="35"/>
          </p:nvPr>
        </p:nvSpPr>
        <p:spPr>
          <a:xfrm>
            <a:off x="4668184" y="389718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21" name="Text Placeholder 2">
            <a:extLst>
              <a:ext uri="{FF2B5EF4-FFF2-40B4-BE49-F238E27FC236}">
                <a16:creationId xmlns:a16="http://schemas.microsoft.com/office/drawing/2014/main" id="{555F4D2D-9EF0-4787-9E6D-FD059B420703}"/>
              </a:ext>
            </a:extLst>
          </p:cNvPr>
          <p:cNvSpPr>
            <a:spLocks noGrp="1"/>
          </p:cNvSpPr>
          <p:nvPr>
            <p:ph type="body" idx="32"/>
          </p:nvPr>
        </p:nvSpPr>
        <p:spPr>
          <a:xfrm>
            <a:off x="365125"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22" name="Text Placeholder 2">
            <a:extLst>
              <a:ext uri="{FF2B5EF4-FFF2-40B4-BE49-F238E27FC236}">
                <a16:creationId xmlns:a16="http://schemas.microsoft.com/office/drawing/2014/main" id="{04B56A91-5556-4AE5-927B-192CFC75567E}"/>
              </a:ext>
            </a:extLst>
          </p:cNvPr>
          <p:cNvSpPr>
            <a:spLocks noGrp="1"/>
          </p:cNvSpPr>
          <p:nvPr>
            <p:ph type="body" idx="33"/>
          </p:nvPr>
        </p:nvSpPr>
        <p:spPr>
          <a:xfrm>
            <a:off x="4668184"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0E689A0D-BFF8-44F7-B4AD-1EF5493EB3A3}"/>
              </a:ext>
            </a:extLst>
          </p:cNvPr>
          <p:cNvSpPr>
            <a:spLocks noGrp="1"/>
          </p:cNvSpPr>
          <p:nvPr>
            <p:ph sz="half" idx="26"/>
          </p:nvPr>
        </p:nvSpPr>
        <p:spPr>
          <a:xfrm>
            <a:off x="4659854" y="21945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82379C93-8EC7-4C81-A2D5-4C0BCC35FED0}"/>
              </a:ext>
            </a:extLst>
          </p:cNvPr>
          <p:cNvSpPr>
            <a:spLocks noGrp="1"/>
          </p:cNvSpPr>
          <p:nvPr>
            <p:ph sz="half" idx="27"/>
          </p:nvPr>
        </p:nvSpPr>
        <p:spPr>
          <a:xfrm>
            <a:off x="365759" y="42388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7E6746BA-9B73-4597-AB2D-F122BF934733}"/>
              </a:ext>
            </a:extLst>
          </p:cNvPr>
          <p:cNvSpPr>
            <a:spLocks noGrp="1"/>
          </p:cNvSpPr>
          <p:nvPr>
            <p:ph sz="half" idx="28"/>
          </p:nvPr>
        </p:nvSpPr>
        <p:spPr>
          <a:xfrm>
            <a:off x="4659854" y="42388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a:extLst>
              <a:ext uri="{FF2B5EF4-FFF2-40B4-BE49-F238E27FC236}">
                <a16:creationId xmlns:a16="http://schemas.microsoft.com/office/drawing/2014/main" id="{4C36BCD1-531D-4E63-AE87-5F427A78FA61}"/>
              </a:ext>
            </a:extLst>
          </p:cNvPr>
          <p:cNvCxnSpPr>
            <a:cxnSpLocks/>
          </p:cNvCxnSpPr>
          <p:nvPr userDrawn="1"/>
        </p:nvCxnSpPr>
        <p:spPr>
          <a:xfrm>
            <a:off x="365125" y="3854043"/>
            <a:ext cx="4104000"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0" name="Straight Connector 19">
            <a:extLst>
              <a:ext uri="{FF2B5EF4-FFF2-40B4-BE49-F238E27FC236}">
                <a16:creationId xmlns:a16="http://schemas.microsoft.com/office/drawing/2014/main" id="{4DD58A84-E005-4610-AC91-58531FCFEFED}"/>
              </a:ext>
            </a:extLst>
          </p:cNvPr>
          <p:cNvCxnSpPr>
            <a:cxnSpLocks/>
          </p:cNvCxnSpPr>
          <p:nvPr userDrawn="1"/>
        </p:nvCxnSpPr>
        <p:spPr>
          <a:xfrm>
            <a:off x="4663748" y="3854043"/>
            <a:ext cx="4104000"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234451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mportant Information 3col">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7" y="1036800"/>
            <a:ext cx="8412477" cy="5181438"/>
          </a:xfrm>
        </p:spPr>
        <p:txBody>
          <a:bodyPr numCol="3" spcCol="180000"/>
          <a:lstStyle>
            <a:lvl1pPr marL="0" indent="0">
              <a:lnSpc>
                <a:spcPct val="110000"/>
              </a:lnSpc>
              <a:spcBef>
                <a:spcPts val="1800"/>
              </a:spcBef>
              <a:buNone/>
              <a:defRPr sz="900" b="1">
                <a:solidFill>
                  <a:schemeClr val="tx2"/>
                </a:solidFill>
              </a:defRPr>
            </a:lvl1pPr>
            <a:lvl2pPr marL="0" indent="0">
              <a:lnSpc>
                <a:spcPct val="110000"/>
              </a:lnSpc>
              <a:spcBef>
                <a:spcPts val="900"/>
              </a:spcBef>
              <a:buFont typeface="+mj-lt"/>
              <a:buNone/>
              <a:defRPr sz="800"/>
            </a:lvl2pPr>
            <a:lvl3pPr marL="136800" indent="-136800">
              <a:lnSpc>
                <a:spcPct val="110000"/>
              </a:lnSpc>
              <a:buFont typeface="Arial" panose="020B0604020202020204" pitchFamily="34" charset="0"/>
              <a:buChar char="•"/>
              <a:defRPr sz="800"/>
            </a:lvl3pPr>
            <a:lvl4pPr marL="273600" indent="-137160">
              <a:lnSpc>
                <a:spcPct val="110000"/>
              </a:lnSpc>
              <a:buFont typeface="Arial" panose="020B0604020202020204" pitchFamily="34" charset="0"/>
              <a:buChar char="◦"/>
              <a:defRPr sz="800"/>
            </a:lvl4pPr>
            <a:lvl5pPr marL="410400">
              <a:lnSpc>
                <a:spcPct val="110000"/>
              </a:lnSpc>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032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382">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mportant Information">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7" y="1036800"/>
            <a:ext cx="8412477" cy="5181438"/>
          </a:xfrm>
        </p:spPr>
        <p:txBody>
          <a:bodyPr numCol="1" spcCol="180000"/>
          <a:lstStyle>
            <a:lvl1pPr marL="0" indent="0">
              <a:lnSpc>
                <a:spcPct val="110000"/>
              </a:lnSpc>
              <a:spcBef>
                <a:spcPts val="1800"/>
              </a:spcBef>
              <a:buNone/>
              <a:defRPr sz="900" b="1">
                <a:solidFill>
                  <a:schemeClr val="tx2"/>
                </a:solidFill>
              </a:defRPr>
            </a:lvl1pPr>
            <a:lvl2pPr marL="0" indent="0">
              <a:lnSpc>
                <a:spcPct val="110000"/>
              </a:lnSpc>
              <a:spcBef>
                <a:spcPts val="900"/>
              </a:spcBef>
              <a:buFont typeface="+mj-lt"/>
              <a:buNone/>
              <a:defRPr sz="800"/>
            </a:lvl2pPr>
            <a:lvl3pPr marL="136800" indent="-136800">
              <a:lnSpc>
                <a:spcPct val="110000"/>
              </a:lnSpc>
              <a:buFont typeface="Arial" panose="020B0604020202020204" pitchFamily="34" charset="0"/>
              <a:buChar char="•"/>
              <a:defRPr sz="800"/>
            </a:lvl3pPr>
            <a:lvl4pPr marL="273600" indent="-137160">
              <a:lnSpc>
                <a:spcPct val="110000"/>
              </a:lnSpc>
              <a:buFont typeface="Arial" panose="020B0604020202020204" pitchFamily="34" charset="0"/>
              <a:buChar char="◦"/>
              <a:defRPr sz="800"/>
            </a:lvl4pPr>
            <a:lvl5pPr marL="410400">
              <a:lnSpc>
                <a:spcPct val="110000"/>
              </a:lnSpc>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026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382">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 Important Information 1 column">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7" y="1641600"/>
            <a:ext cx="8412477" cy="4576638"/>
          </a:xfrm>
        </p:spPr>
        <p:txBody>
          <a:bodyPr numCol="1" spcCol="180000"/>
          <a:lstStyle>
            <a:lvl1pPr marL="0" indent="0">
              <a:lnSpc>
                <a:spcPct val="110000"/>
              </a:lnSpc>
              <a:spcBef>
                <a:spcPts val="1800"/>
              </a:spcBef>
              <a:buNone/>
              <a:defRPr sz="900" b="1">
                <a:solidFill>
                  <a:schemeClr val="tx2"/>
                </a:solidFill>
              </a:defRPr>
            </a:lvl1pPr>
            <a:lvl2pPr marL="0" indent="0">
              <a:lnSpc>
                <a:spcPct val="110000"/>
              </a:lnSpc>
              <a:spcBef>
                <a:spcPts val="176"/>
              </a:spcBef>
              <a:buFont typeface="+mj-lt"/>
              <a:buNone/>
              <a:defRPr sz="800"/>
            </a:lvl2pPr>
            <a:lvl3pPr marL="136800" indent="-136800">
              <a:lnSpc>
                <a:spcPct val="110000"/>
              </a:lnSpc>
              <a:buFont typeface="Arial" panose="020B0604020202020204" pitchFamily="34" charset="0"/>
              <a:buChar char="•"/>
              <a:defRPr sz="800"/>
            </a:lvl3pPr>
            <a:lvl4pPr marL="273600" indent="-137160">
              <a:lnSpc>
                <a:spcPct val="110000"/>
              </a:lnSpc>
              <a:buFont typeface="Arial" panose="020B0604020202020204" pitchFamily="34" charset="0"/>
              <a:buChar char="◦"/>
              <a:defRPr sz="800"/>
            </a:lvl4pPr>
            <a:lvl5pPr marL="410400">
              <a:lnSpc>
                <a:spcPct val="110000"/>
              </a:lnSpc>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2">
            <a:extLst>
              <a:ext uri="{FF2B5EF4-FFF2-40B4-BE49-F238E27FC236}">
                <a16:creationId xmlns:a16="http://schemas.microsoft.com/office/drawing/2014/main" id="{2527D30B-B0E7-4E72-8882-33542BA47061}"/>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7" name="Line">
            <a:extLst>
              <a:ext uri="{FF2B5EF4-FFF2-40B4-BE49-F238E27FC236}">
                <a16:creationId xmlns:a16="http://schemas.microsoft.com/office/drawing/2014/main" id="{69FE87FF-E132-4060-B3C7-BD75D5EAD18A}"/>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Tree>
    <p:extLst>
      <p:ext uri="{BB962C8B-B14F-4D97-AF65-F5344CB8AC3E}">
        <p14:creationId xmlns:p14="http://schemas.microsoft.com/office/powerpoint/2010/main" val="364736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382">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OLD DISCLAIMER">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68901D48-E776-498A-B56E-EE6E146CD400}"/>
              </a:ext>
            </a:extLst>
          </p:cNvPr>
          <p:cNvSpPr txBox="1">
            <a:spLocks/>
          </p:cNvSpPr>
          <p:nvPr userDrawn="1"/>
        </p:nvSpPr>
        <p:spPr>
          <a:xfrm>
            <a:off x="432263" y="5922492"/>
            <a:ext cx="8279475" cy="513474"/>
          </a:xfrm>
          <a:prstGeom prst="rect">
            <a:avLst/>
          </a:prstGeom>
        </p:spPr>
        <p:txBody>
          <a:bodyPr wrap="square" lIns="0" tIns="0" rIns="0" bIns="0" anchor="t">
            <a:spAutoFit/>
          </a:bodyPr>
          <a:lstStyle>
            <a:lvl1pPr marL="12192" indent="-9017" algn="l" defTabSz="914400" rtl="0" eaLnBrk="1" latinLnBrk="0" hangingPunct="1">
              <a:lnSpc>
                <a:spcPct val="110000"/>
              </a:lnSpc>
              <a:spcBef>
                <a:spcPts val="910"/>
              </a:spcBef>
              <a:spcAft>
                <a:spcPct val="0"/>
              </a:spcAft>
              <a:buFontTx/>
              <a:buNone/>
              <a:defRPr sz="1200" b="0" i="0" kern="1200">
                <a:solidFill>
                  <a:schemeClr val="tx2"/>
                </a:solidFill>
                <a:latin typeface="Arial" panose="020B0604020202020204" pitchFamily="34" charset="0"/>
                <a:ea typeface="+mn-ea"/>
                <a:cs typeface="+mn-cs"/>
              </a:defRPr>
            </a:lvl1pPr>
            <a:lvl2pPr marL="210312" indent="-210312" algn="l" defTabSz="914400" rtl="0" eaLnBrk="1" latinLnBrk="0" hangingPunct="1">
              <a:lnSpc>
                <a:spcPct val="110000"/>
              </a:lnSpc>
              <a:spcBef>
                <a:spcPts val="600"/>
              </a:spcBef>
              <a:spcAft>
                <a:spcPct val="0"/>
              </a:spcAft>
              <a:buClr>
                <a:schemeClr val="bg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2pPr>
            <a:lvl3pPr marL="420624" indent="-210312" algn="l" defTabSz="914400" rtl="0" eaLnBrk="1" latinLnBrk="0" hangingPunct="1">
              <a:lnSpc>
                <a:spcPct val="110000"/>
              </a:lnSpc>
              <a:spcBef>
                <a:spcPts val="300"/>
              </a:spcBef>
              <a:spcAft>
                <a:spcPct val="0"/>
              </a:spcAft>
              <a:buClr>
                <a:schemeClr val="tx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3pPr>
            <a:lvl4pPr marL="649224" indent="-228600" algn="l" defTabSz="914400" rtl="0" eaLnBrk="1" latinLnBrk="0" hangingPunct="1">
              <a:lnSpc>
                <a:spcPct val="110000"/>
              </a:lnSpc>
              <a:spcBef>
                <a:spcPts val="10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4pPr>
            <a:lvl5pPr marL="877824" indent="-228600" algn="l" defTabSz="914400" rtl="0" eaLnBrk="1" latinLnBrk="0" hangingPunct="1">
              <a:lnSpc>
                <a:spcPct val="110000"/>
              </a:lnSpc>
              <a:spcBef>
                <a:spcPts val="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sz="706" dirty="0">
                <a:solidFill>
                  <a:srgbClr val="6D6E6A"/>
                </a:solidFill>
                <a:cs typeface="Arial" panose="020B0604020202020204" pitchFamily="34" charset="0"/>
              </a:rPr>
              <a:t>For illustrative purposes only. This information does not reflect the performance of any specific investment scenario. The views and strategies described herein may not be suitable for all investors, and more complete information is available which discusses risks, liquidity, and other matters of interest. This information is not intended as an offer or solicitation for the purchase or sale of any financial instrument. </a:t>
            </a:r>
            <a:r>
              <a:rPr sz="971" b="1" dirty="0">
                <a:solidFill>
                  <a:srgbClr val="6D6E6A"/>
                </a:solidFill>
                <a:cs typeface="Arial" panose="020B0604020202020204" pitchFamily="34" charset="0"/>
              </a:rPr>
              <a:t>Outlooks and past performance are no guarantee of future results.</a:t>
            </a:r>
            <a:r>
              <a:rPr sz="971" dirty="0">
                <a:solidFill>
                  <a:srgbClr val="6D6E6A"/>
                </a:solidFill>
                <a:cs typeface="Arial" panose="020B0604020202020204" pitchFamily="34" charset="0"/>
              </a:rPr>
              <a:t> </a:t>
            </a:r>
            <a:r>
              <a:rPr sz="706" dirty="0">
                <a:solidFill>
                  <a:srgbClr val="6D6E6A"/>
                </a:solidFill>
                <a:cs typeface="Arial" panose="020B0604020202020204" pitchFamily="34" charset="0"/>
              </a:rPr>
              <a:t>It is not possible to invest directly in an index. </a:t>
            </a:r>
          </a:p>
          <a:p>
            <a:pPr>
              <a:spcBef>
                <a:spcPts val="0"/>
              </a:spcBef>
            </a:pPr>
            <a:r>
              <a:rPr sz="706" dirty="0">
                <a:solidFill>
                  <a:srgbClr val="6D6E6A"/>
                </a:solidFill>
                <a:cs typeface="Arial" panose="020B0604020202020204" pitchFamily="34" charset="0"/>
              </a:rPr>
              <a:t>Please refer to “Definition of Indices and Terms” for important information. </a:t>
            </a:r>
          </a:p>
        </p:txBody>
      </p:sp>
    </p:spTree>
    <p:extLst>
      <p:ext uri="{BB962C8B-B14F-4D97-AF65-F5344CB8AC3E}">
        <p14:creationId xmlns:p14="http://schemas.microsoft.com/office/powerpoint/2010/main" val="18468660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8" name="Picture">
            <a:extLst>
              <a:ext uri="{FF2B5EF4-FFF2-40B4-BE49-F238E27FC236}">
                <a16:creationId xmlns:a16="http://schemas.microsoft.com/office/drawing/2014/main" id="{D565FE34-3A37-514B-B235-F794EDDF9AA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687" t="1346" r="937" b="5820"/>
          <a:stretch/>
        </p:blipFill>
        <p:spPr bwMode="hidden">
          <a:xfrm>
            <a:off x="0" y="1827672"/>
            <a:ext cx="9144000" cy="5030327"/>
          </a:xfrm>
          <a:prstGeom prst="rect">
            <a:avLst/>
          </a:prstGeom>
        </p:spPr>
      </p:pic>
      <p:sp>
        <p:nvSpPr>
          <p:cNvPr id="4" name="Header Rectangle">
            <a:extLst>
              <a:ext uri="{FF2B5EF4-FFF2-40B4-BE49-F238E27FC236}">
                <a16:creationId xmlns:a16="http://schemas.microsoft.com/office/drawing/2014/main" id="{88C91D30-2C59-6344-94E6-E76F1DC35C13}"/>
              </a:ext>
              <a:ext uri="{C183D7F6-B498-43B3-948B-1728B52AA6E4}">
                <adec:decorative xmlns:adec="http://schemas.microsoft.com/office/drawing/2017/decorative" val="1"/>
              </a:ext>
            </a:extLst>
          </p:cNvPr>
          <p:cNvSpPr/>
          <p:nvPr userDrawn="1"/>
        </p:nvSpPr>
        <p:spPr bwMode="hidden">
          <a:xfrm>
            <a:off x="365760" y="0"/>
            <a:ext cx="1280160" cy="91440"/>
          </a:xfrm>
          <a:prstGeom prst="rect">
            <a:avLst/>
          </a:prstGeom>
          <a:solidFill>
            <a:srgbClr val="48E3A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pic>
        <p:nvPicPr>
          <p:cNvPr id="13" name="J.P. Morgan Private Bank" descr="J.P. Morgan Private Bank">
            <a:extLst>
              <a:ext uri="{FF2B5EF4-FFF2-40B4-BE49-F238E27FC236}">
                <a16:creationId xmlns:a16="http://schemas.microsoft.com/office/drawing/2014/main" id="{81E1FBA5-BF59-5B4E-8B68-00709A612D4F}"/>
              </a:ext>
            </a:extLst>
          </p:cNvPr>
          <p:cNvPicPr>
            <a:picLocks noChangeAspect="1"/>
          </p:cNvPicPr>
          <p:nvPr userDrawn="1"/>
        </p:nvPicPr>
        <p:blipFill>
          <a:blip r:embed="rId3"/>
          <a:stretch>
            <a:fillRect/>
          </a:stretch>
        </p:blipFill>
        <p:spPr bwMode="black">
          <a:xfrm>
            <a:off x="178308" y="137160"/>
            <a:ext cx="1655064" cy="824629"/>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365758" y="1188720"/>
            <a:ext cx="8412480" cy="1188720"/>
          </a:xfrm>
        </p:spPr>
        <p:txBody>
          <a:bodyPr anchor="b" anchorCtr="0"/>
          <a:lstStyle>
            <a:lvl1pPr algn="l">
              <a:lnSpc>
                <a:spcPct val="90000"/>
              </a:lnSpc>
              <a:defRPr sz="4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365758" y="2468563"/>
            <a:ext cx="8412480" cy="457200"/>
          </a:xfrm>
        </p:spPr>
        <p:txBody>
          <a:bodyPr>
            <a:noAutofit/>
          </a:bodyPr>
          <a:lstStyle>
            <a:lvl1pPr marL="0" indent="0" algn="l">
              <a:lnSpc>
                <a:spcPct val="100000"/>
              </a:lnSpc>
              <a:spcBef>
                <a:spcPts val="0"/>
              </a:spcBef>
              <a:buNone/>
              <a:defRPr sz="1400" b="0">
                <a:solidFill>
                  <a:schemeClr val="tx2"/>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2" name="Text Placeholder 3">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365758" y="6218238"/>
            <a:ext cx="2679192" cy="274637"/>
          </a:xfrm>
        </p:spPr>
        <p:txBody>
          <a:bodyPr anchor="b" anchorCtr="0"/>
          <a:lstStyle>
            <a:lvl1pPr marL="0" indent="0">
              <a:spcBef>
                <a:spcPts val="0"/>
              </a:spcBef>
              <a:buFontTx/>
              <a:buNone/>
              <a:defRPr sz="900" b="1" cap="all" baseline="0"/>
            </a:lvl1pPr>
            <a:lvl2pPr marL="0" indent="0">
              <a:spcBef>
                <a:spcPts val="0"/>
              </a:spcBef>
              <a:buFontTx/>
              <a:buNone/>
              <a:defRPr sz="900" b="1" cap="all" baseline="0"/>
            </a:lvl2pPr>
            <a:lvl3pPr marL="0" indent="0">
              <a:spcBef>
                <a:spcPts val="0"/>
              </a:spcBef>
              <a:buFontTx/>
              <a:buNone/>
              <a:defRPr sz="900" b="1" cap="all" baseline="0"/>
            </a:lvl3pPr>
            <a:lvl4pPr marL="0" indent="0">
              <a:spcBef>
                <a:spcPts val="0"/>
              </a:spcBef>
              <a:buFontTx/>
              <a:buNone/>
              <a:defRPr sz="900" b="1" cap="all" baseline="0"/>
            </a:lvl4pPr>
            <a:lvl5pPr marL="0" indent="0">
              <a:spcBef>
                <a:spcPts val="0"/>
              </a:spcBef>
              <a:buFontTx/>
              <a:buNone/>
              <a:defRPr sz="900" b="1" cap="all" baseline="0"/>
            </a:lvl5pPr>
            <a:lvl6pPr marL="0" indent="0">
              <a:spcBef>
                <a:spcPts val="0"/>
              </a:spcBef>
              <a:buFontTx/>
              <a:buNone/>
              <a:defRPr sz="900" b="1" cap="all" baseline="0"/>
            </a:lvl6pPr>
            <a:lvl7pPr marL="0" indent="0">
              <a:spcBef>
                <a:spcPts val="0"/>
              </a:spcBef>
              <a:buFontTx/>
              <a:buNone/>
              <a:defRPr sz="900" b="1" cap="all" baseline="0"/>
            </a:lvl7pPr>
            <a:lvl8pPr marL="0" indent="0">
              <a:spcBef>
                <a:spcPts val="0"/>
              </a:spcBef>
              <a:buFontTx/>
              <a:buNone/>
              <a:defRPr sz="900" b="1" cap="all" baseline="0"/>
            </a:lvl8pPr>
            <a:lvl9pPr marL="0" indent="0">
              <a:spcBef>
                <a:spcPts val="0"/>
              </a:spcBef>
              <a:buFontTx/>
              <a:buNone/>
              <a:defRPr sz="900" b="1" cap="all" baseline="0"/>
            </a:lvl9pPr>
          </a:lstStyle>
          <a:p>
            <a:pPr lvl="0"/>
            <a:r>
              <a:rPr lang="en-US" dirty="0"/>
              <a:t>[MONTH 00, 0000]</a:t>
            </a:r>
          </a:p>
        </p:txBody>
      </p:sp>
    </p:spTree>
    <p:extLst>
      <p:ext uri="{BB962C8B-B14F-4D97-AF65-F5344CB8AC3E}">
        <p14:creationId xmlns:p14="http://schemas.microsoft.com/office/powerpoint/2010/main" val="787307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bar Right 3x charts alt">
    <p:spTree>
      <p:nvGrpSpPr>
        <p:cNvPr id="1" name=""/>
        <p:cNvGrpSpPr/>
        <p:nvPr/>
      </p:nvGrpSpPr>
      <p:grpSpPr>
        <a:xfrm>
          <a:off x="0" y="0"/>
          <a:ext cx="0" cy="0"/>
          <a:chOff x="0" y="0"/>
          <a:chExt cx="0" cy="0"/>
        </a:xfrm>
      </p:grpSpPr>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5" y="3915118"/>
            <a:ext cx="2679192"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2194560"/>
            <a:ext cx="2679192" cy="3749039"/>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59" y="21945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59" y="4238859"/>
            <a:ext cx="2700337" cy="1704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4" y="1781518"/>
            <a:ext cx="8412479"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30" name="Text Placeholder 2">
            <a:extLst>
              <a:ext uri="{FF2B5EF4-FFF2-40B4-BE49-F238E27FC236}">
                <a16:creationId xmlns:a16="http://schemas.microsoft.com/office/drawing/2014/main" id="{E89BCE02-E960-40A5-9D80-F47640963763}"/>
              </a:ext>
            </a:extLst>
          </p:cNvPr>
          <p:cNvSpPr>
            <a:spLocks noGrp="1"/>
          </p:cNvSpPr>
          <p:nvPr>
            <p:ph type="body" idx="35"/>
          </p:nvPr>
        </p:nvSpPr>
        <p:spPr>
          <a:xfrm>
            <a:off x="3236341" y="3915118"/>
            <a:ext cx="2679192"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31" name="Content Placeholder 4">
            <a:extLst>
              <a:ext uri="{FF2B5EF4-FFF2-40B4-BE49-F238E27FC236}">
                <a16:creationId xmlns:a16="http://schemas.microsoft.com/office/drawing/2014/main" id="{F2C73922-EC15-45D4-AE01-A335FCC4D2C9}"/>
              </a:ext>
            </a:extLst>
          </p:cNvPr>
          <p:cNvSpPr>
            <a:spLocks noGrp="1"/>
          </p:cNvSpPr>
          <p:nvPr>
            <p:ph sz="half" idx="36"/>
          </p:nvPr>
        </p:nvSpPr>
        <p:spPr>
          <a:xfrm>
            <a:off x="3236975" y="4238859"/>
            <a:ext cx="2700337" cy="1704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923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tle Slide Disclosure">
    <p:bg>
      <p:bgRef idx="1001">
        <a:schemeClr val="bg1"/>
      </p:bgRef>
    </p:bg>
    <p:spTree>
      <p:nvGrpSpPr>
        <p:cNvPr id="1" name=""/>
        <p:cNvGrpSpPr/>
        <p:nvPr/>
      </p:nvGrpSpPr>
      <p:grpSpPr>
        <a:xfrm>
          <a:off x="0" y="0"/>
          <a:ext cx="0" cy="0"/>
          <a:chOff x="0" y="0"/>
          <a:chExt cx="0" cy="0"/>
        </a:xfrm>
      </p:grpSpPr>
      <p:pic>
        <p:nvPicPr>
          <p:cNvPr id="6" name="Picture">
            <a:extLst>
              <a:ext uri="{FF2B5EF4-FFF2-40B4-BE49-F238E27FC236}">
                <a16:creationId xmlns:a16="http://schemas.microsoft.com/office/drawing/2014/main" id="{409D5E54-2CFA-4A4D-9C9B-328FD44D4EA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19" t="5053" r="498" b="15515"/>
          <a:stretch/>
        </p:blipFill>
        <p:spPr bwMode="hidden">
          <a:xfrm>
            <a:off x="0" y="1325880"/>
            <a:ext cx="9144000" cy="3749040"/>
          </a:xfrm>
          <a:prstGeom prst="rect">
            <a:avLst/>
          </a:prstGeom>
        </p:spPr>
      </p:pic>
      <p:sp>
        <p:nvSpPr>
          <p:cNvPr id="4" name="Header Rectangle">
            <a:extLst>
              <a:ext uri="{FF2B5EF4-FFF2-40B4-BE49-F238E27FC236}">
                <a16:creationId xmlns:a16="http://schemas.microsoft.com/office/drawing/2014/main" id="{88C91D30-2C59-6344-94E6-E76F1DC35C13}"/>
              </a:ext>
              <a:ext uri="{C183D7F6-B498-43B3-948B-1728B52AA6E4}">
                <adec:decorative xmlns:adec="http://schemas.microsoft.com/office/drawing/2017/decorative" val="1"/>
              </a:ext>
            </a:extLst>
          </p:cNvPr>
          <p:cNvSpPr/>
          <p:nvPr userDrawn="1"/>
        </p:nvSpPr>
        <p:spPr bwMode="hidden">
          <a:xfrm>
            <a:off x="365760" y="0"/>
            <a:ext cx="1280160" cy="91440"/>
          </a:xfrm>
          <a:prstGeom prst="rect">
            <a:avLst/>
          </a:prstGeom>
          <a:solidFill>
            <a:srgbClr val="48E3A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pic>
        <p:nvPicPr>
          <p:cNvPr id="13" name="J.P. Morgan Private Bank" descr="J.P. Morgan Private Bank">
            <a:extLst>
              <a:ext uri="{FF2B5EF4-FFF2-40B4-BE49-F238E27FC236}">
                <a16:creationId xmlns:a16="http://schemas.microsoft.com/office/drawing/2014/main" id="{81E1FBA5-BF59-5B4E-8B68-00709A612D4F}"/>
              </a:ext>
            </a:extLst>
          </p:cNvPr>
          <p:cNvPicPr>
            <a:picLocks noChangeAspect="1"/>
          </p:cNvPicPr>
          <p:nvPr userDrawn="1"/>
        </p:nvPicPr>
        <p:blipFill>
          <a:blip r:embed="rId3"/>
          <a:stretch>
            <a:fillRect/>
          </a:stretch>
        </p:blipFill>
        <p:spPr bwMode="black">
          <a:xfrm>
            <a:off x="178308" y="137160"/>
            <a:ext cx="1655064" cy="824629"/>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365758" y="1188720"/>
            <a:ext cx="8412480" cy="1188720"/>
          </a:xfrm>
        </p:spPr>
        <p:txBody>
          <a:bodyPr anchor="b" anchorCtr="0"/>
          <a:lstStyle>
            <a:lvl1pPr algn="l">
              <a:lnSpc>
                <a:spcPct val="90000"/>
              </a:lnSpc>
              <a:defRPr sz="4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365758" y="2468563"/>
            <a:ext cx="8412480" cy="457200"/>
          </a:xfrm>
        </p:spPr>
        <p:txBody>
          <a:bodyPr>
            <a:noAutofit/>
          </a:bodyPr>
          <a:lstStyle>
            <a:lvl1pPr marL="0" indent="0" algn="l">
              <a:lnSpc>
                <a:spcPct val="100000"/>
              </a:lnSpc>
              <a:spcBef>
                <a:spcPts val="0"/>
              </a:spcBef>
              <a:buNone/>
              <a:defRPr sz="1400" b="0">
                <a:solidFill>
                  <a:schemeClr val="tx2"/>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2" name="Text Placeholder 3">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365758" y="4571682"/>
            <a:ext cx="2679192" cy="274637"/>
          </a:xfrm>
        </p:spPr>
        <p:txBody>
          <a:bodyPr anchor="b" anchorCtr="0"/>
          <a:lstStyle>
            <a:lvl1pPr marL="0" indent="0">
              <a:spcBef>
                <a:spcPts val="0"/>
              </a:spcBef>
              <a:buFontTx/>
              <a:buNone/>
              <a:defRPr sz="900" b="1" cap="all" baseline="0"/>
            </a:lvl1pPr>
            <a:lvl2pPr marL="0" indent="0">
              <a:spcBef>
                <a:spcPts val="0"/>
              </a:spcBef>
              <a:buFontTx/>
              <a:buNone/>
              <a:defRPr sz="900" b="1" cap="all" baseline="0"/>
            </a:lvl2pPr>
            <a:lvl3pPr marL="0" indent="0">
              <a:spcBef>
                <a:spcPts val="0"/>
              </a:spcBef>
              <a:buFontTx/>
              <a:buNone/>
              <a:defRPr sz="900" b="1" cap="all" baseline="0"/>
            </a:lvl3pPr>
            <a:lvl4pPr marL="0" indent="0">
              <a:spcBef>
                <a:spcPts val="0"/>
              </a:spcBef>
              <a:buFontTx/>
              <a:buNone/>
              <a:defRPr sz="900" b="1" cap="all" baseline="0"/>
            </a:lvl4pPr>
            <a:lvl5pPr marL="0" indent="0">
              <a:spcBef>
                <a:spcPts val="0"/>
              </a:spcBef>
              <a:buFontTx/>
              <a:buNone/>
              <a:defRPr sz="900" b="1" cap="all" baseline="0"/>
            </a:lvl5pPr>
            <a:lvl6pPr marL="0" indent="0">
              <a:spcBef>
                <a:spcPts val="0"/>
              </a:spcBef>
              <a:buFontTx/>
              <a:buNone/>
              <a:defRPr sz="900" b="1" cap="all" baseline="0"/>
            </a:lvl6pPr>
            <a:lvl7pPr marL="0" indent="0">
              <a:spcBef>
                <a:spcPts val="0"/>
              </a:spcBef>
              <a:buFontTx/>
              <a:buNone/>
              <a:defRPr sz="900" b="1" cap="all" baseline="0"/>
            </a:lvl7pPr>
            <a:lvl8pPr marL="0" indent="0">
              <a:spcBef>
                <a:spcPts val="0"/>
              </a:spcBef>
              <a:buFontTx/>
              <a:buNone/>
              <a:defRPr sz="900" b="1" cap="all" baseline="0"/>
            </a:lvl8pPr>
            <a:lvl9pPr marL="0" indent="0">
              <a:spcBef>
                <a:spcPts val="0"/>
              </a:spcBef>
              <a:buFontTx/>
              <a:buNone/>
              <a:defRPr sz="900" b="1" cap="all" baseline="0"/>
            </a:lvl9pPr>
          </a:lstStyle>
          <a:p>
            <a:pPr lvl="0"/>
            <a:r>
              <a:rPr lang="en-US" dirty="0"/>
              <a:t>[MONTH 00, 0000]</a:t>
            </a:r>
          </a:p>
        </p:txBody>
      </p:sp>
      <p:sp>
        <p:nvSpPr>
          <p:cNvPr id="10" name="TextBox">
            <a:extLst>
              <a:ext uri="{FF2B5EF4-FFF2-40B4-BE49-F238E27FC236}">
                <a16:creationId xmlns:a16="http://schemas.microsoft.com/office/drawing/2014/main" id="{C3449D3E-A010-4BAC-B16C-39E5E56C1E99}"/>
              </a:ext>
            </a:extLst>
          </p:cNvPr>
          <p:cNvSpPr txBox="1"/>
          <p:nvPr userDrawn="1"/>
        </p:nvSpPr>
        <p:spPr>
          <a:xfrm>
            <a:off x="365756" y="5212080"/>
            <a:ext cx="8412480" cy="1006158"/>
          </a:xfrm>
          <a:prstGeom prst="rect">
            <a:avLst/>
          </a:prstGeom>
          <a:noFill/>
        </p:spPr>
        <p:txBody>
          <a:bodyPr wrap="square" lIns="0" tIns="0" rIns="0" bIns="0" rtlCol="0" anchor="t" anchorCtr="0">
            <a:noAutofit/>
          </a:bodyPr>
          <a:lstStyle/>
          <a:p>
            <a:pPr marL="0" indent="0">
              <a:lnSpc>
                <a:spcPct val="100000"/>
              </a:lnSpc>
              <a:spcBef>
                <a:spcPts val="500"/>
              </a:spcBef>
              <a:buSzPct val="100000"/>
              <a:buFontTx/>
              <a:buNone/>
            </a:pPr>
            <a:r>
              <a:rPr lang="en-US" sz="800" dirty="0">
                <a:solidFill>
                  <a:schemeClr val="bg1">
                    <a:lumMod val="50000"/>
                  </a:schemeClr>
                </a:solidFill>
              </a:rPr>
              <a:t>The views expressed herein may differ from other JPMorgan Chase &amp; Co. affiliates and employees. This constitutes our judgment based on current market conditions and is subject to change without notice. This has not been prepared with any particular investor in mind, and it may not be suitable for all investors. Investors should speak to their financial representatives before engaging in any investment product or strategy. This material should not be regarded as research or as a J.P. Morgan Research Report. </a:t>
            </a:r>
            <a:r>
              <a:rPr lang="en-US" sz="800" b="1" dirty="0">
                <a:solidFill>
                  <a:schemeClr val="bg1">
                    <a:lumMod val="50000"/>
                  </a:schemeClr>
                </a:solidFill>
              </a:rPr>
              <a:t>Outlooks and past performance are not reliable indicators of future results. Please read additional regulatory status, disclosures, disclaimers, risks and other important information at the end of this material.</a:t>
            </a:r>
          </a:p>
        </p:txBody>
      </p:sp>
      <p:sp>
        <p:nvSpPr>
          <p:cNvPr id="11" name="TextBox 10">
            <a:extLst>
              <a:ext uri="{FF2B5EF4-FFF2-40B4-BE49-F238E27FC236}">
                <a16:creationId xmlns:a16="http://schemas.microsoft.com/office/drawing/2014/main" id="{463CAF4D-7790-4FA4-A152-814A59508481}"/>
              </a:ext>
            </a:extLst>
          </p:cNvPr>
          <p:cNvSpPr txBox="1"/>
          <p:nvPr userDrawn="1"/>
        </p:nvSpPr>
        <p:spPr>
          <a:xfrm>
            <a:off x="365756" y="5924385"/>
            <a:ext cx="8412480" cy="548640"/>
          </a:xfrm>
          <a:prstGeom prst="rect">
            <a:avLst/>
          </a:prstGeom>
          <a:noFill/>
          <a:ln>
            <a:solidFill>
              <a:schemeClr val="tx1"/>
            </a:solidFill>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1000" b="1" dirty="0">
                <a:solidFill>
                  <a:srgbClr val="6D6E6A"/>
                </a:solidFill>
                <a:latin typeface="Arial" panose="020B0604020202020204" pitchFamily="34" charset="0"/>
                <a:cs typeface="Arial" panose="020B0604020202020204" pitchFamily="34" charset="0"/>
              </a:rPr>
              <a:t>INVESTMENT AND INSURANCE PRODUCTS ARE: • NOT FDIC INSURED • NOT INSURED BY ANY FEDERAL GOVERNMENT AGENCY NOT A DEPOSIT OR OTHER OBLIGATION OF, OR GUARANTEED BY, JPMORGAN CHASE BANK, N.A. OR ANY OF ITS AFFILIATES SUBJECT TO INVESTMENT RISKS, INCLUDING POSSIBLE LOSS OF THE PRINCIPAL AMOUNT INVESTED</a:t>
            </a:r>
            <a:endParaRPr lang="en-US" sz="1000" b="1" dirty="0">
              <a:solidFill>
                <a:srgbClr val="6D6E6A"/>
              </a:solidFill>
              <a:latin typeface="Arial" panose="020B0604020202020204" pitchFamily="34" charset="0"/>
            </a:endParaRPr>
          </a:p>
        </p:txBody>
      </p:sp>
    </p:spTree>
    <p:extLst>
      <p:ext uri="{BB962C8B-B14F-4D97-AF65-F5344CB8AC3E}">
        <p14:creationId xmlns:p14="http://schemas.microsoft.com/office/powerpoint/2010/main" val="36624186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97">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Slide Bottom Photo">
    <p:bg>
      <p:bgRef idx="1001">
        <a:schemeClr val="bg1"/>
      </p:bgRef>
    </p:bg>
    <p:spTree>
      <p:nvGrpSpPr>
        <p:cNvPr id="1" name=""/>
        <p:cNvGrpSpPr/>
        <p:nvPr/>
      </p:nvGrpSpPr>
      <p:grpSpPr>
        <a:xfrm>
          <a:off x="0" y="0"/>
          <a:ext cx="0" cy="0"/>
          <a:chOff x="0" y="0"/>
          <a:chExt cx="0" cy="0"/>
        </a:xfrm>
      </p:grpSpPr>
      <p:pic>
        <p:nvPicPr>
          <p:cNvPr id="10" name="Picture">
            <a:extLst>
              <a:ext uri="{FF2B5EF4-FFF2-40B4-BE49-F238E27FC236}">
                <a16:creationId xmlns:a16="http://schemas.microsoft.com/office/drawing/2014/main" id="{2AEAEDEA-4756-0148-9AD4-AEC32BBCEC72}"/>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3333"/>
          <a:stretch/>
        </p:blipFill>
        <p:spPr bwMode="hidden">
          <a:xfrm>
            <a:off x="0" y="3429000"/>
            <a:ext cx="9144000" cy="3429000"/>
          </a:xfrm>
          <a:prstGeom prst="rect">
            <a:avLst/>
          </a:prstGeom>
        </p:spPr>
      </p:pic>
      <p:sp>
        <p:nvSpPr>
          <p:cNvPr id="4" name="Header Rectangle">
            <a:extLst>
              <a:ext uri="{FF2B5EF4-FFF2-40B4-BE49-F238E27FC236}">
                <a16:creationId xmlns:a16="http://schemas.microsoft.com/office/drawing/2014/main" id="{88C91D30-2C59-6344-94E6-E76F1DC35C13}"/>
              </a:ext>
              <a:ext uri="{C183D7F6-B498-43B3-948B-1728B52AA6E4}">
                <adec:decorative xmlns:adec="http://schemas.microsoft.com/office/drawing/2017/decorative" val="1"/>
              </a:ext>
            </a:extLst>
          </p:cNvPr>
          <p:cNvSpPr/>
          <p:nvPr userDrawn="1"/>
        </p:nvSpPr>
        <p:spPr bwMode="hidden">
          <a:xfrm>
            <a:off x="365760" y="0"/>
            <a:ext cx="1280160" cy="91440"/>
          </a:xfrm>
          <a:prstGeom prst="rect">
            <a:avLst/>
          </a:prstGeom>
          <a:solidFill>
            <a:srgbClr val="48E3A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pic>
        <p:nvPicPr>
          <p:cNvPr id="13" name="J.P. Morgan Private Bank" descr="J.P. Morgan Private Bank">
            <a:extLst>
              <a:ext uri="{FF2B5EF4-FFF2-40B4-BE49-F238E27FC236}">
                <a16:creationId xmlns:a16="http://schemas.microsoft.com/office/drawing/2014/main" id="{81E1FBA5-BF59-5B4E-8B68-00709A612D4F}"/>
              </a:ext>
            </a:extLst>
          </p:cNvPr>
          <p:cNvPicPr>
            <a:picLocks noChangeAspect="1"/>
          </p:cNvPicPr>
          <p:nvPr userDrawn="1"/>
        </p:nvPicPr>
        <p:blipFill>
          <a:blip r:embed="rId3"/>
          <a:stretch>
            <a:fillRect/>
          </a:stretch>
        </p:blipFill>
        <p:spPr bwMode="black">
          <a:xfrm>
            <a:off x="178308" y="137160"/>
            <a:ext cx="1655064" cy="824629"/>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365758" y="1188720"/>
            <a:ext cx="8412480" cy="1188720"/>
          </a:xfrm>
        </p:spPr>
        <p:txBody>
          <a:bodyPr anchor="b" anchorCtr="0"/>
          <a:lstStyle>
            <a:lvl1pPr algn="l">
              <a:lnSpc>
                <a:spcPct val="90000"/>
              </a:lnSpc>
              <a:defRPr sz="4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365758" y="2468563"/>
            <a:ext cx="8412480" cy="457200"/>
          </a:xfrm>
        </p:spPr>
        <p:txBody>
          <a:bodyPr>
            <a:noAutofit/>
          </a:bodyPr>
          <a:lstStyle>
            <a:lvl1pPr marL="0" indent="0" algn="l">
              <a:lnSpc>
                <a:spcPct val="100000"/>
              </a:lnSpc>
              <a:spcBef>
                <a:spcPts val="0"/>
              </a:spcBef>
              <a:buNone/>
              <a:defRPr sz="1400" b="0">
                <a:solidFill>
                  <a:schemeClr val="tx2"/>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2" name="Text Placeholder 3">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365758" y="6218238"/>
            <a:ext cx="2679192" cy="274637"/>
          </a:xfrm>
        </p:spPr>
        <p:txBody>
          <a:bodyPr anchor="b" anchorCtr="0"/>
          <a:lstStyle>
            <a:lvl1pPr marL="0" indent="0">
              <a:spcBef>
                <a:spcPts val="0"/>
              </a:spcBef>
              <a:buFontTx/>
              <a:buNone/>
              <a:defRPr sz="900" b="1" cap="all" baseline="0"/>
            </a:lvl1pPr>
            <a:lvl2pPr marL="0" indent="0">
              <a:spcBef>
                <a:spcPts val="0"/>
              </a:spcBef>
              <a:buFontTx/>
              <a:buNone/>
              <a:defRPr sz="900" b="1" cap="all" baseline="0"/>
            </a:lvl2pPr>
            <a:lvl3pPr marL="0" indent="0">
              <a:spcBef>
                <a:spcPts val="0"/>
              </a:spcBef>
              <a:buFontTx/>
              <a:buNone/>
              <a:defRPr sz="900" b="1" cap="all" baseline="0"/>
            </a:lvl3pPr>
            <a:lvl4pPr marL="0" indent="0">
              <a:spcBef>
                <a:spcPts val="0"/>
              </a:spcBef>
              <a:buFontTx/>
              <a:buNone/>
              <a:defRPr sz="900" b="1" cap="all" baseline="0"/>
            </a:lvl4pPr>
            <a:lvl5pPr marL="0" indent="0">
              <a:spcBef>
                <a:spcPts val="0"/>
              </a:spcBef>
              <a:buFontTx/>
              <a:buNone/>
              <a:defRPr sz="900" b="1" cap="all" baseline="0"/>
            </a:lvl5pPr>
            <a:lvl6pPr marL="0" indent="0">
              <a:spcBef>
                <a:spcPts val="0"/>
              </a:spcBef>
              <a:buFontTx/>
              <a:buNone/>
              <a:defRPr sz="900" b="1" cap="all" baseline="0"/>
            </a:lvl6pPr>
            <a:lvl7pPr marL="0" indent="0">
              <a:spcBef>
                <a:spcPts val="0"/>
              </a:spcBef>
              <a:buFontTx/>
              <a:buNone/>
              <a:defRPr sz="900" b="1" cap="all" baseline="0"/>
            </a:lvl7pPr>
            <a:lvl8pPr marL="0" indent="0">
              <a:spcBef>
                <a:spcPts val="0"/>
              </a:spcBef>
              <a:buFontTx/>
              <a:buNone/>
              <a:defRPr sz="900" b="1" cap="all" baseline="0"/>
            </a:lvl8pPr>
            <a:lvl9pPr marL="0" indent="0">
              <a:spcBef>
                <a:spcPts val="0"/>
              </a:spcBef>
              <a:buFontTx/>
              <a:buNone/>
              <a:defRPr sz="900" b="1" cap="all" baseline="0"/>
            </a:lvl9pPr>
          </a:lstStyle>
          <a:p>
            <a:pPr lvl="0"/>
            <a:r>
              <a:rPr lang="en-US" dirty="0"/>
              <a:t>[MONTH 00, 0000]</a:t>
            </a:r>
          </a:p>
        </p:txBody>
      </p:sp>
    </p:spTree>
    <p:extLst>
      <p:ext uri="{BB962C8B-B14F-4D97-AF65-F5344CB8AC3E}">
        <p14:creationId xmlns:p14="http://schemas.microsoft.com/office/powerpoint/2010/main" val="30578747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Slide Right Photo">
    <p:bg>
      <p:bgRef idx="1001">
        <a:schemeClr val="bg1"/>
      </p:bgRef>
    </p:bg>
    <p:spTree>
      <p:nvGrpSpPr>
        <p:cNvPr id="1" name=""/>
        <p:cNvGrpSpPr/>
        <p:nvPr/>
      </p:nvGrpSpPr>
      <p:grpSpPr>
        <a:xfrm>
          <a:off x="0" y="0"/>
          <a:ext cx="0" cy="0"/>
          <a:chOff x="0" y="0"/>
          <a:chExt cx="0" cy="0"/>
        </a:xfrm>
      </p:grpSpPr>
      <p:pic>
        <p:nvPicPr>
          <p:cNvPr id="10" name="Picture">
            <a:extLst>
              <a:ext uri="{FF2B5EF4-FFF2-40B4-BE49-F238E27FC236}">
                <a16:creationId xmlns:a16="http://schemas.microsoft.com/office/drawing/2014/main" id="{8267EB96-1A1D-2A48-96EB-B7EF93C4AC6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999" r="21251"/>
          <a:stretch/>
        </p:blipFill>
        <p:spPr bwMode="hidden">
          <a:xfrm>
            <a:off x="4663442" y="0"/>
            <a:ext cx="4480558" cy="6858000"/>
          </a:xfrm>
          <a:prstGeom prst="rect">
            <a:avLst/>
          </a:prstGeom>
        </p:spPr>
      </p:pic>
      <p:sp>
        <p:nvSpPr>
          <p:cNvPr id="9" name="Rectangle">
            <a:extLst>
              <a:ext uri="{FF2B5EF4-FFF2-40B4-BE49-F238E27FC236}">
                <a16:creationId xmlns:a16="http://schemas.microsoft.com/office/drawing/2014/main" id="{7042CA5E-D5D8-4A42-93D1-3460D1B06A87}"/>
              </a:ext>
              <a:ext uri="{C183D7F6-B498-43B3-948B-1728B52AA6E4}">
                <adec:decorative xmlns:adec="http://schemas.microsoft.com/office/drawing/2017/decorative" val="1"/>
              </a:ext>
            </a:extLst>
          </p:cNvPr>
          <p:cNvSpPr/>
          <p:nvPr userDrawn="1"/>
        </p:nvSpPr>
        <p:spPr bwMode="hidden">
          <a:xfrm>
            <a:off x="0" y="0"/>
            <a:ext cx="137160" cy="6858000"/>
          </a:xfrm>
          <a:prstGeom prst="rect">
            <a:avLst/>
          </a:prstGeom>
          <a:solidFill>
            <a:srgbClr val="AF846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2" name="Text Placeholder 1">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365760" y="320040"/>
            <a:ext cx="4114800" cy="274320"/>
          </a:xfrm>
        </p:spPr>
        <p:txBody>
          <a:bodyPr anchor="t" anchorCtr="0"/>
          <a:lstStyle>
            <a:lvl1pPr marL="0" indent="0">
              <a:spcBef>
                <a:spcPts val="0"/>
              </a:spcBef>
              <a:buFontTx/>
              <a:buNone/>
              <a:defRPr sz="900" b="1" cap="all" baseline="0">
                <a:solidFill>
                  <a:schemeClr val="tx2"/>
                </a:solidFill>
              </a:defRPr>
            </a:lvl1pPr>
            <a:lvl2pPr marL="0" indent="0">
              <a:spcBef>
                <a:spcPts val="0"/>
              </a:spcBef>
              <a:buFontTx/>
              <a:buNone/>
              <a:defRPr sz="900" b="1" cap="all" baseline="0">
                <a:solidFill>
                  <a:schemeClr val="tx2"/>
                </a:solidFill>
              </a:defRPr>
            </a:lvl2pPr>
            <a:lvl3pPr marL="0" indent="0">
              <a:spcBef>
                <a:spcPts val="0"/>
              </a:spcBef>
              <a:buFontTx/>
              <a:buNone/>
              <a:defRPr sz="900" b="1" cap="all" baseline="0">
                <a:solidFill>
                  <a:schemeClr val="tx2"/>
                </a:solidFill>
              </a:defRPr>
            </a:lvl3pPr>
            <a:lvl4pPr marL="0" indent="0">
              <a:spcBef>
                <a:spcPts val="0"/>
              </a:spcBef>
              <a:buFontTx/>
              <a:buNone/>
              <a:defRPr sz="900" b="1" cap="all" baseline="0">
                <a:solidFill>
                  <a:schemeClr val="tx2"/>
                </a:solidFill>
              </a:defRPr>
            </a:lvl4pPr>
            <a:lvl5pPr marL="0" indent="0">
              <a:spcBef>
                <a:spcPts val="0"/>
              </a:spcBef>
              <a:buFontTx/>
              <a:buNone/>
              <a:defRPr sz="900" b="1" cap="all" baseline="0">
                <a:solidFill>
                  <a:schemeClr val="tx2"/>
                </a:solidFill>
              </a:defRPr>
            </a:lvl5pPr>
            <a:lvl6pPr marL="0" indent="0">
              <a:spcBef>
                <a:spcPts val="0"/>
              </a:spcBef>
              <a:buFontTx/>
              <a:buNone/>
              <a:defRPr sz="900" b="1" cap="all" baseline="0">
                <a:solidFill>
                  <a:schemeClr val="tx2"/>
                </a:solidFill>
              </a:defRPr>
            </a:lvl6pPr>
            <a:lvl7pPr marL="0" indent="0">
              <a:spcBef>
                <a:spcPts val="0"/>
              </a:spcBef>
              <a:buFontTx/>
              <a:buNone/>
              <a:defRPr sz="900" b="1" cap="all" baseline="0">
                <a:solidFill>
                  <a:schemeClr val="tx2"/>
                </a:solidFill>
              </a:defRPr>
            </a:lvl7pPr>
            <a:lvl8pPr marL="0" indent="0">
              <a:spcBef>
                <a:spcPts val="0"/>
              </a:spcBef>
              <a:buFontTx/>
              <a:buNone/>
              <a:defRPr sz="900" b="1" cap="all" baseline="0">
                <a:solidFill>
                  <a:schemeClr val="tx2"/>
                </a:solidFill>
              </a:defRPr>
            </a:lvl8pPr>
            <a:lvl9pPr marL="0" indent="0">
              <a:spcBef>
                <a:spcPts val="0"/>
              </a:spcBef>
              <a:buFontTx/>
              <a:buNone/>
              <a:defRPr sz="900" b="1" cap="all" baseline="0">
                <a:solidFill>
                  <a:schemeClr val="tx2"/>
                </a:solidFill>
              </a:defRPr>
            </a:lvl9pPr>
          </a:lstStyle>
          <a:p>
            <a:pPr lvl="0"/>
            <a:r>
              <a:rPr lang="en-US" dirty="0"/>
              <a:t>[MONTH 00, 0000]</a:t>
            </a:r>
          </a:p>
        </p:txBody>
      </p:sp>
      <p:sp>
        <p:nvSpPr>
          <p:cNvPr id="2" name="Title 2">
            <a:extLst>
              <a:ext uri="{FF2B5EF4-FFF2-40B4-BE49-F238E27FC236}">
                <a16:creationId xmlns:a16="http://schemas.microsoft.com/office/drawing/2014/main" id="{53F8AB78-8FDA-46ED-B308-67C07FAC61F6}"/>
              </a:ext>
            </a:extLst>
          </p:cNvPr>
          <p:cNvSpPr>
            <a:spLocks noGrp="1"/>
          </p:cNvSpPr>
          <p:nvPr>
            <p:ph type="ctrTitle" hasCustomPrompt="1"/>
          </p:nvPr>
        </p:nvSpPr>
        <p:spPr>
          <a:xfrm>
            <a:off x="365760" y="685800"/>
            <a:ext cx="4114800" cy="1874519"/>
          </a:xfrm>
        </p:spPr>
        <p:txBody>
          <a:bodyPr anchor="b" anchorCtr="0"/>
          <a:lstStyle>
            <a:lvl1pPr algn="l">
              <a:lnSpc>
                <a:spcPct val="90000"/>
              </a:lnSpc>
              <a:defRPr sz="4000">
                <a:solidFill>
                  <a:srgbClr val="000000"/>
                </a:solidFill>
              </a:defRPr>
            </a:lvl1pPr>
          </a:lstStyle>
          <a:p>
            <a:r>
              <a:rPr lang="en-US" dirty="0"/>
              <a:t>[Presentation title]</a:t>
            </a:r>
          </a:p>
        </p:txBody>
      </p:sp>
      <p:sp>
        <p:nvSpPr>
          <p:cNvPr id="3" name="Subtitle 3">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365760" y="2651760"/>
            <a:ext cx="4114800" cy="457200"/>
          </a:xfrm>
        </p:spPr>
        <p:txBody>
          <a:bodyPr>
            <a:noAutofit/>
          </a:bodyPr>
          <a:lstStyle>
            <a:lvl1pPr marL="0" indent="0" algn="l">
              <a:lnSpc>
                <a:spcPct val="100000"/>
              </a:lnSpc>
              <a:spcBef>
                <a:spcPts val="0"/>
              </a:spcBef>
              <a:buNone/>
              <a:defRPr sz="1400" b="0">
                <a:solidFill>
                  <a:schemeClr val="tx2"/>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pic>
        <p:nvPicPr>
          <p:cNvPr id="13" name="J.P. Morgan Private Bank" descr="J.P. Morgan Private Bank">
            <a:extLst>
              <a:ext uri="{FF2B5EF4-FFF2-40B4-BE49-F238E27FC236}">
                <a16:creationId xmlns:a16="http://schemas.microsoft.com/office/drawing/2014/main" id="{81E1FBA5-BF59-5B4E-8B68-00709A612D4F}"/>
              </a:ext>
            </a:extLst>
          </p:cNvPr>
          <p:cNvPicPr>
            <a:picLocks noChangeAspect="1"/>
          </p:cNvPicPr>
          <p:nvPr userDrawn="1"/>
        </p:nvPicPr>
        <p:blipFill>
          <a:blip r:embed="rId3"/>
          <a:stretch>
            <a:fillRect/>
          </a:stretch>
        </p:blipFill>
        <p:spPr bwMode="black">
          <a:xfrm>
            <a:off x="178308" y="5841652"/>
            <a:ext cx="1655064" cy="824629"/>
          </a:xfrm>
          <a:prstGeom prst="rect">
            <a:avLst/>
          </a:prstGeom>
        </p:spPr>
      </p:pic>
    </p:spTree>
    <p:extLst>
      <p:ext uri="{BB962C8B-B14F-4D97-AF65-F5344CB8AC3E}">
        <p14:creationId xmlns:p14="http://schemas.microsoft.com/office/powerpoint/2010/main" val="28248917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22">
          <p15:clr>
            <a:srgbClr val="FBAE40"/>
          </p15:clr>
        </p15:guide>
        <p15:guide id="2" pos="2938">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le Slide Full Photo">
    <p:bg>
      <p:bgRef idx="1001">
        <a:schemeClr val="bg1"/>
      </p:bgRef>
    </p:bg>
    <p:spTree>
      <p:nvGrpSpPr>
        <p:cNvPr id="1" name=""/>
        <p:cNvGrpSpPr/>
        <p:nvPr/>
      </p:nvGrpSpPr>
      <p:grpSpPr>
        <a:xfrm>
          <a:off x="0" y="0"/>
          <a:ext cx="0" cy="0"/>
          <a:chOff x="0" y="0"/>
          <a:chExt cx="0" cy="0"/>
        </a:xfrm>
      </p:grpSpPr>
      <p:pic>
        <p:nvPicPr>
          <p:cNvPr id="6" name="Picture">
            <a:extLst>
              <a:ext uri="{FF2B5EF4-FFF2-40B4-BE49-F238E27FC236}">
                <a16:creationId xmlns:a16="http://schemas.microsoft.com/office/drawing/2014/main" id="{0566CE59-ADEF-2745-AC4B-E443D509859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500" r="17499"/>
          <a:stretch/>
        </p:blipFill>
        <p:spPr bwMode="hidden">
          <a:xfrm>
            <a:off x="0" y="0"/>
            <a:ext cx="9144000" cy="6858000"/>
          </a:xfrm>
          <a:prstGeom prst="rect">
            <a:avLst/>
          </a:prstGeom>
        </p:spPr>
      </p:pic>
      <p:sp>
        <p:nvSpPr>
          <p:cNvPr id="8" name="Rectangle">
            <a:extLst>
              <a:ext uri="{FF2B5EF4-FFF2-40B4-BE49-F238E27FC236}">
                <a16:creationId xmlns:a16="http://schemas.microsoft.com/office/drawing/2014/main" id="{E08A5A26-7745-9243-A682-1CC31179342D}"/>
              </a:ext>
              <a:ext uri="{C183D7F6-B498-43B3-948B-1728B52AA6E4}">
                <adec:decorative xmlns:adec="http://schemas.microsoft.com/office/drawing/2017/decorative" val="1"/>
              </a:ext>
            </a:extLst>
          </p:cNvPr>
          <p:cNvSpPr/>
          <p:nvPr userDrawn="1"/>
        </p:nvSpPr>
        <p:spPr bwMode="hidden">
          <a:xfrm>
            <a:off x="0" y="0"/>
            <a:ext cx="137160" cy="6858000"/>
          </a:xfrm>
          <a:prstGeom prst="rect">
            <a:avLst/>
          </a:prstGeom>
          <a:solidFill>
            <a:srgbClr val="AF846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pic>
        <p:nvPicPr>
          <p:cNvPr id="13" name="J.P. Morgan Private Bank" descr="J.P. Morgan Private Bank">
            <a:extLst>
              <a:ext uri="{FF2B5EF4-FFF2-40B4-BE49-F238E27FC236}">
                <a16:creationId xmlns:a16="http://schemas.microsoft.com/office/drawing/2014/main" id="{81E1FBA5-BF59-5B4E-8B68-00709A612D4F}"/>
              </a:ext>
            </a:extLst>
          </p:cNvPr>
          <p:cNvPicPr>
            <a:picLocks noChangeAspect="1"/>
          </p:cNvPicPr>
          <p:nvPr userDrawn="1"/>
        </p:nvPicPr>
        <p:blipFill>
          <a:blip r:embed="rId3"/>
          <a:stretch>
            <a:fillRect/>
          </a:stretch>
        </p:blipFill>
        <p:spPr bwMode="black">
          <a:xfrm>
            <a:off x="178308" y="137160"/>
            <a:ext cx="1655064" cy="824629"/>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365758" y="2834640"/>
            <a:ext cx="4114800" cy="1874519"/>
          </a:xfrm>
        </p:spPr>
        <p:txBody>
          <a:bodyPr anchor="b" anchorCtr="0"/>
          <a:lstStyle>
            <a:lvl1pPr algn="l">
              <a:lnSpc>
                <a:spcPct val="90000"/>
              </a:lnSpc>
              <a:defRPr sz="4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365758" y="4798414"/>
            <a:ext cx="4114800" cy="457200"/>
          </a:xfrm>
        </p:spPr>
        <p:txBody>
          <a:bodyPr>
            <a:noAutofit/>
          </a:bodyPr>
          <a:lstStyle>
            <a:lvl1pPr marL="0" indent="0" algn="l">
              <a:lnSpc>
                <a:spcPct val="100000"/>
              </a:lnSpc>
              <a:spcBef>
                <a:spcPts val="0"/>
              </a:spcBef>
              <a:buNone/>
              <a:defRPr sz="1400" b="0">
                <a:solidFill>
                  <a:schemeClr val="tx2"/>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2" name="Text Placeholder 3">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365758" y="6218238"/>
            <a:ext cx="2679192" cy="274637"/>
          </a:xfrm>
        </p:spPr>
        <p:txBody>
          <a:bodyPr anchor="b" anchorCtr="0"/>
          <a:lstStyle>
            <a:lvl1pPr marL="0" indent="0">
              <a:spcBef>
                <a:spcPts val="0"/>
              </a:spcBef>
              <a:buFontTx/>
              <a:buNone/>
              <a:defRPr sz="900" b="1" cap="all" baseline="0"/>
            </a:lvl1pPr>
            <a:lvl2pPr marL="0" indent="0">
              <a:spcBef>
                <a:spcPts val="0"/>
              </a:spcBef>
              <a:buFontTx/>
              <a:buNone/>
              <a:defRPr sz="900" b="1" cap="all" baseline="0"/>
            </a:lvl2pPr>
            <a:lvl3pPr marL="0" indent="0">
              <a:spcBef>
                <a:spcPts val="0"/>
              </a:spcBef>
              <a:buFontTx/>
              <a:buNone/>
              <a:defRPr sz="900" b="1" cap="all" baseline="0"/>
            </a:lvl3pPr>
            <a:lvl4pPr marL="0" indent="0">
              <a:spcBef>
                <a:spcPts val="0"/>
              </a:spcBef>
              <a:buFontTx/>
              <a:buNone/>
              <a:defRPr sz="900" b="1" cap="all" baseline="0"/>
            </a:lvl4pPr>
            <a:lvl5pPr marL="0" indent="0">
              <a:spcBef>
                <a:spcPts val="0"/>
              </a:spcBef>
              <a:buFontTx/>
              <a:buNone/>
              <a:defRPr sz="900" b="1" cap="all" baseline="0"/>
            </a:lvl5pPr>
            <a:lvl6pPr marL="0" indent="0">
              <a:spcBef>
                <a:spcPts val="0"/>
              </a:spcBef>
              <a:buFontTx/>
              <a:buNone/>
              <a:defRPr sz="900" b="1" cap="all" baseline="0"/>
            </a:lvl6pPr>
            <a:lvl7pPr marL="0" indent="0">
              <a:spcBef>
                <a:spcPts val="0"/>
              </a:spcBef>
              <a:buFontTx/>
              <a:buNone/>
              <a:defRPr sz="900" b="1" cap="all" baseline="0"/>
            </a:lvl7pPr>
            <a:lvl8pPr marL="0" indent="0">
              <a:spcBef>
                <a:spcPts val="0"/>
              </a:spcBef>
              <a:buFontTx/>
              <a:buNone/>
              <a:defRPr sz="900" b="1" cap="all" baseline="0"/>
            </a:lvl8pPr>
            <a:lvl9pPr marL="0" indent="0">
              <a:spcBef>
                <a:spcPts val="0"/>
              </a:spcBef>
              <a:buFontTx/>
              <a:buNone/>
              <a:defRPr sz="900" b="1" cap="all" baseline="0"/>
            </a:lvl9pPr>
          </a:lstStyle>
          <a:p>
            <a:pPr lvl="0"/>
            <a:r>
              <a:rPr lang="en-US" dirty="0"/>
              <a:t>[MONTH 00, 0000]</a:t>
            </a:r>
          </a:p>
        </p:txBody>
      </p:sp>
    </p:spTree>
    <p:extLst>
      <p:ext uri="{BB962C8B-B14F-4D97-AF65-F5344CB8AC3E}">
        <p14:creationId xmlns:p14="http://schemas.microsoft.com/office/powerpoint/2010/main" val="37713247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22">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BA7E7788-826C-734B-8F9F-851A79E4A5F4}"/>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8" name="Title 2">
            <a:extLst>
              <a:ext uri="{FF2B5EF4-FFF2-40B4-BE49-F238E27FC236}">
                <a16:creationId xmlns:a16="http://schemas.microsoft.com/office/drawing/2014/main" id="{41CD5887-32B2-9A42-B8CC-205FAD27AEC5}"/>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27" name="Line">
            <a:extLst>
              <a:ext uri="{FF2B5EF4-FFF2-40B4-BE49-F238E27FC236}">
                <a16:creationId xmlns:a16="http://schemas.microsoft.com/office/drawing/2014/main" id="{CF32704E-462F-524B-A5E4-DF9662CDFDF0}"/>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16" name="Subtitle 3">
            <a:extLst>
              <a:ext uri="{FF2B5EF4-FFF2-40B4-BE49-F238E27FC236}">
                <a16:creationId xmlns:a16="http://schemas.microsoft.com/office/drawing/2014/main" id="{0611437F-E6AD-764C-902E-E4536AED907A}"/>
              </a:ext>
            </a:extLst>
          </p:cNvPr>
          <p:cNvSpPr>
            <a:spLocks noGrp="1"/>
          </p:cNvSpPr>
          <p:nvPr>
            <p:ph type="subTitle" idx="1"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9" name="Text Placeholder 4">
            <a:extLst>
              <a:ext uri="{FF2B5EF4-FFF2-40B4-BE49-F238E27FC236}">
                <a16:creationId xmlns:a16="http://schemas.microsoft.com/office/drawing/2014/main" id="{ACAD3C1F-E984-304B-8701-04E507D2ADC4}"/>
              </a:ext>
            </a:extLst>
          </p:cNvPr>
          <p:cNvSpPr>
            <a:spLocks noGrp="1"/>
          </p:cNvSpPr>
          <p:nvPr>
            <p:ph type="body" sz="quarter" idx="12" hasCustomPrompt="1"/>
          </p:nvPr>
        </p:nvSpPr>
        <p:spPr>
          <a:xfrm>
            <a:off x="365760" y="2194560"/>
            <a:ext cx="2679192"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 name="Text Placeholder 5">
            <a:extLst>
              <a:ext uri="{FF2B5EF4-FFF2-40B4-BE49-F238E27FC236}">
                <a16:creationId xmlns:a16="http://schemas.microsoft.com/office/drawing/2014/main" id="{632E1FB7-3130-694B-931F-14FCC9E7D47F}"/>
              </a:ext>
            </a:extLst>
          </p:cNvPr>
          <p:cNvSpPr>
            <a:spLocks noGrp="1"/>
          </p:cNvSpPr>
          <p:nvPr>
            <p:ph type="body" sz="quarter" idx="24" hasCustomPrompt="1"/>
          </p:nvPr>
        </p:nvSpPr>
        <p:spPr>
          <a:xfrm>
            <a:off x="365125" y="3154680"/>
            <a:ext cx="2679192" cy="96012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dirty="0"/>
              <a:t>[Long agenda item description]</a:t>
            </a:r>
          </a:p>
        </p:txBody>
      </p:sp>
      <p:sp>
        <p:nvSpPr>
          <p:cNvPr id="13" name="Text Placeholder 6">
            <a:extLst>
              <a:ext uri="{FF2B5EF4-FFF2-40B4-BE49-F238E27FC236}">
                <a16:creationId xmlns:a16="http://schemas.microsoft.com/office/drawing/2014/main" id="{A51B9BB5-B868-E040-921C-DD6F400F0D68}"/>
              </a:ext>
            </a:extLst>
          </p:cNvPr>
          <p:cNvSpPr>
            <a:spLocks noGrp="1"/>
          </p:cNvSpPr>
          <p:nvPr>
            <p:ph type="body" sz="quarter" idx="14" hasCustomPrompt="1"/>
          </p:nvPr>
        </p:nvSpPr>
        <p:spPr>
          <a:xfrm>
            <a:off x="3232404" y="2194560"/>
            <a:ext cx="2679192"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28" name="Text Placeholder 7">
            <a:extLst>
              <a:ext uri="{FF2B5EF4-FFF2-40B4-BE49-F238E27FC236}">
                <a16:creationId xmlns:a16="http://schemas.microsoft.com/office/drawing/2014/main" id="{C102A591-E887-974B-A48A-3FF928AC1E96}"/>
              </a:ext>
            </a:extLst>
          </p:cNvPr>
          <p:cNvSpPr>
            <a:spLocks noGrp="1"/>
          </p:cNvSpPr>
          <p:nvPr>
            <p:ph type="body" sz="quarter" idx="25" hasCustomPrompt="1"/>
          </p:nvPr>
        </p:nvSpPr>
        <p:spPr>
          <a:xfrm>
            <a:off x="3232404" y="3154680"/>
            <a:ext cx="2679192" cy="96012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dirty="0"/>
              <a:t>[Long agenda item description]</a:t>
            </a:r>
          </a:p>
        </p:txBody>
      </p:sp>
      <p:sp>
        <p:nvSpPr>
          <p:cNvPr id="15" name="Text Placeholder 8">
            <a:extLst>
              <a:ext uri="{FF2B5EF4-FFF2-40B4-BE49-F238E27FC236}">
                <a16:creationId xmlns:a16="http://schemas.microsoft.com/office/drawing/2014/main" id="{167577EB-9F6B-F843-96B3-DAE8F87FF44C}"/>
              </a:ext>
            </a:extLst>
          </p:cNvPr>
          <p:cNvSpPr>
            <a:spLocks noGrp="1"/>
          </p:cNvSpPr>
          <p:nvPr>
            <p:ph type="body" sz="quarter" idx="16" hasCustomPrompt="1"/>
          </p:nvPr>
        </p:nvSpPr>
        <p:spPr>
          <a:xfrm>
            <a:off x="6099046" y="2194560"/>
            <a:ext cx="2679192"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29" name="Text Placeholder 9">
            <a:extLst>
              <a:ext uri="{FF2B5EF4-FFF2-40B4-BE49-F238E27FC236}">
                <a16:creationId xmlns:a16="http://schemas.microsoft.com/office/drawing/2014/main" id="{4732F781-F15E-3D40-AA2D-6F306A8576F7}"/>
              </a:ext>
            </a:extLst>
          </p:cNvPr>
          <p:cNvSpPr>
            <a:spLocks noGrp="1"/>
          </p:cNvSpPr>
          <p:nvPr>
            <p:ph type="body" sz="quarter" idx="26" hasCustomPrompt="1"/>
          </p:nvPr>
        </p:nvSpPr>
        <p:spPr>
          <a:xfrm>
            <a:off x="6099046" y="3154680"/>
            <a:ext cx="2679192" cy="96012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dirty="0"/>
              <a:t>[Long agenda item description]</a:t>
            </a:r>
          </a:p>
        </p:txBody>
      </p:sp>
      <p:sp>
        <p:nvSpPr>
          <p:cNvPr id="21" name="Text Placeholder 10">
            <a:extLst>
              <a:ext uri="{FF2B5EF4-FFF2-40B4-BE49-F238E27FC236}">
                <a16:creationId xmlns:a16="http://schemas.microsoft.com/office/drawing/2014/main" id="{35032819-AC1D-E54B-AAE1-1428B6EB6997}"/>
              </a:ext>
            </a:extLst>
          </p:cNvPr>
          <p:cNvSpPr>
            <a:spLocks noGrp="1"/>
          </p:cNvSpPr>
          <p:nvPr>
            <p:ph type="body" sz="quarter" idx="18" hasCustomPrompt="1"/>
          </p:nvPr>
        </p:nvSpPr>
        <p:spPr>
          <a:xfrm>
            <a:off x="365760" y="4297680"/>
            <a:ext cx="2679192"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0" name="Text Placeholder 11">
            <a:extLst>
              <a:ext uri="{FF2B5EF4-FFF2-40B4-BE49-F238E27FC236}">
                <a16:creationId xmlns:a16="http://schemas.microsoft.com/office/drawing/2014/main" id="{DE2819DB-2518-5246-AE64-946ABD7E1BC3}"/>
              </a:ext>
            </a:extLst>
          </p:cNvPr>
          <p:cNvSpPr>
            <a:spLocks noGrp="1"/>
          </p:cNvSpPr>
          <p:nvPr>
            <p:ph type="body" sz="quarter" idx="27" hasCustomPrompt="1"/>
          </p:nvPr>
        </p:nvSpPr>
        <p:spPr>
          <a:xfrm>
            <a:off x="365125" y="5257800"/>
            <a:ext cx="2679192" cy="96012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dirty="0"/>
              <a:t>[Long agenda item description]</a:t>
            </a:r>
          </a:p>
        </p:txBody>
      </p:sp>
      <p:sp>
        <p:nvSpPr>
          <p:cNvPr id="23" name="Text Placeholder 12">
            <a:extLst>
              <a:ext uri="{FF2B5EF4-FFF2-40B4-BE49-F238E27FC236}">
                <a16:creationId xmlns:a16="http://schemas.microsoft.com/office/drawing/2014/main" id="{A39BA060-C6E3-6347-911A-A5D28E720A73}"/>
              </a:ext>
            </a:extLst>
          </p:cNvPr>
          <p:cNvSpPr>
            <a:spLocks noGrp="1"/>
          </p:cNvSpPr>
          <p:nvPr>
            <p:ph type="body" sz="quarter" idx="20" hasCustomPrompt="1"/>
          </p:nvPr>
        </p:nvSpPr>
        <p:spPr>
          <a:xfrm>
            <a:off x="3232404" y="4297680"/>
            <a:ext cx="2679192"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1" name="Text Placeholder 13">
            <a:extLst>
              <a:ext uri="{FF2B5EF4-FFF2-40B4-BE49-F238E27FC236}">
                <a16:creationId xmlns:a16="http://schemas.microsoft.com/office/drawing/2014/main" id="{8E6C5798-54BD-E74E-94D7-4EF5391C9959}"/>
              </a:ext>
            </a:extLst>
          </p:cNvPr>
          <p:cNvSpPr>
            <a:spLocks noGrp="1"/>
          </p:cNvSpPr>
          <p:nvPr>
            <p:ph type="body" sz="quarter" idx="28" hasCustomPrompt="1"/>
          </p:nvPr>
        </p:nvSpPr>
        <p:spPr>
          <a:xfrm>
            <a:off x="3232404" y="5257800"/>
            <a:ext cx="2679192" cy="96012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dirty="0"/>
              <a:t>[Long agenda item description]</a:t>
            </a:r>
          </a:p>
        </p:txBody>
      </p:sp>
      <p:sp>
        <p:nvSpPr>
          <p:cNvPr id="25" name="Text Placeholder 14">
            <a:extLst>
              <a:ext uri="{FF2B5EF4-FFF2-40B4-BE49-F238E27FC236}">
                <a16:creationId xmlns:a16="http://schemas.microsoft.com/office/drawing/2014/main" id="{813ED663-62BA-C847-972F-8EDD1B8C16A3}"/>
              </a:ext>
            </a:extLst>
          </p:cNvPr>
          <p:cNvSpPr>
            <a:spLocks noGrp="1"/>
          </p:cNvSpPr>
          <p:nvPr>
            <p:ph type="body" sz="quarter" idx="22" hasCustomPrompt="1"/>
          </p:nvPr>
        </p:nvSpPr>
        <p:spPr>
          <a:xfrm>
            <a:off x="6099046" y="4297680"/>
            <a:ext cx="2679192"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2" name="Text Placeholder 15">
            <a:extLst>
              <a:ext uri="{FF2B5EF4-FFF2-40B4-BE49-F238E27FC236}">
                <a16:creationId xmlns:a16="http://schemas.microsoft.com/office/drawing/2014/main" id="{CFDF587A-2827-F147-BB54-D2E747F2CAC3}"/>
              </a:ext>
            </a:extLst>
          </p:cNvPr>
          <p:cNvSpPr>
            <a:spLocks noGrp="1"/>
          </p:cNvSpPr>
          <p:nvPr>
            <p:ph type="body" sz="quarter" idx="29" hasCustomPrompt="1"/>
          </p:nvPr>
        </p:nvSpPr>
        <p:spPr>
          <a:xfrm>
            <a:off x="6099046" y="5257800"/>
            <a:ext cx="2679192" cy="96012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dirty="0"/>
              <a:t>[Long agenda item description]</a:t>
            </a:r>
          </a:p>
        </p:txBody>
      </p:sp>
      <p:pic>
        <p:nvPicPr>
          <p:cNvPr id="26" name="J.P. Morgan Private Bank" descr="J.P. Morgan Private Bank">
            <a:extLst>
              <a:ext uri="{FF2B5EF4-FFF2-40B4-BE49-F238E27FC236}">
                <a16:creationId xmlns:a16="http://schemas.microsoft.com/office/drawing/2014/main" id="{7D9A95F5-F77D-D14F-889A-BB0FE9758524}"/>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Tree>
    <p:extLst>
      <p:ext uri="{BB962C8B-B14F-4D97-AF65-F5344CB8AC3E}">
        <p14:creationId xmlns:p14="http://schemas.microsoft.com/office/powerpoint/2010/main" val="44484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20">
          <p15:clr>
            <a:srgbClr val="FBAE40"/>
          </p15:clr>
        </p15:guide>
        <p15:guide id="2" pos="2034">
          <p15:clr>
            <a:srgbClr val="FBAE40"/>
          </p15:clr>
        </p15:guide>
        <p15:guide id="3" pos="3724">
          <p15:clr>
            <a:srgbClr val="FBAE40"/>
          </p15:clr>
        </p15:guide>
        <p15:guide id="4" pos="3838">
          <p15:clr>
            <a:srgbClr val="FBAE40"/>
          </p15:clr>
        </p15:guide>
        <p15:guide id="5" orient="horz" pos="1382">
          <p15:clr>
            <a:srgbClr val="FBAE40"/>
          </p15:clr>
        </p15:guide>
        <p15:guide id="6" orient="horz" pos="2707">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Agenda - Dark Mode">
    <p:bg>
      <p:bgPr>
        <a:solidFill>
          <a:srgbClr val="474C50"/>
        </a:solidFill>
        <a:effectLst/>
      </p:bgPr>
    </p:bg>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BA7E7788-826C-734B-8F9F-851A79E4A5F4}"/>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8" name="Title 2">
            <a:extLst>
              <a:ext uri="{FF2B5EF4-FFF2-40B4-BE49-F238E27FC236}">
                <a16:creationId xmlns:a16="http://schemas.microsoft.com/office/drawing/2014/main" id="{41CD5887-32B2-9A42-B8CC-205FAD27AEC5}"/>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26" name="Line">
            <a:extLst>
              <a:ext uri="{FF2B5EF4-FFF2-40B4-BE49-F238E27FC236}">
                <a16:creationId xmlns:a16="http://schemas.microsoft.com/office/drawing/2014/main" id="{7F2587FD-F0B4-754F-91CE-1A7B2768585C}"/>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16" name="Subtitle 3">
            <a:extLst>
              <a:ext uri="{FF2B5EF4-FFF2-40B4-BE49-F238E27FC236}">
                <a16:creationId xmlns:a16="http://schemas.microsoft.com/office/drawing/2014/main" id="{0611437F-E6AD-764C-902E-E4536AED907A}"/>
              </a:ext>
            </a:extLst>
          </p:cNvPr>
          <p:cNvSpPr>
            <a:spLocks noGrp="1"/>
          </p:cNvSpPr>
          <p:nvPr>
            <p:ph type="subTitle" idx="1"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9" name="Text Placeholder 4">
            <a:extLst>
              <a:ext uri="{FF2B5EF4-FFF2-40B4-BE49-F238E27FC236}">
                <a16:creationId xmlns:a16="http://schemas.microsoft.com/office/drawing/2014/main" id="{ACAD3C1F-E984-304B-8701-04E507D2ADC4}"/>
              </a:ext>
            </a:extLst>
          </p:cNvPr>
          <p:cNvSpPr>
            <a:spLocks noGrp="1"/>
          </p:cNvSpPr>
          <p:nvPr>
            <p:ph type="body" sz="quarter" idx="12" hasCustomPrompt="1"/>
          </p:nvPr>
        </p:nvSpPr>
        <p:spPr>
          <a:xfrm>
            <a:off x="365760" y="2194560"/>
            <a:ext cx="2679192"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 name="Text Placeholder 5">
            <a:extLst>
              <a:ext uri="{FF2B5EF4-FFF2-40B4-BE49-F238E27FC236}">
                <a16:creationId xmlns:a16="http://schemas.microsoft.com/office/drawing/2014/main" id="{632E1FB7-3130-694B-931F-14FCC9E7D47F}"/>
              </a:ext>
            </a:extLst>
          </p:cNvPr>
          <p:cNvSpPr>
            <a:spLocks noGrp="1"/>
          </p:cNvSpPr>
          <p:nvPr>
            <p:ph type="body" sz="quarter" idx="24" hasCustomPrompt="1"/>
          </p:nvPr>
        </p:nvSpPr>
        <p:spPr>
          <a:xfrm>
            <a:off x="365125" y="3154680"/>
            <a:ext cx="2679192" cy="96012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dirty="0"/>
              <a:t>[Long agenda item description]</a:t>
            </a:r>
          </a:p>
        </p:txBody>
      </p:sp>
      <p:sp>
        <p:nvSpPr>
          <p:cNvPr id="13" name="Text Placeholder 6">
            <a:extLst>
              <a:ext uri="{FF2B5EF4-FFF2-40B4-BE49-F238E27FC236}">
                <a16:creationId xmlns:a16="http://schemas.microsoft.com/office/drawing/2014/main" id="{A51B9BB5-B868-E040-921C-DD6F400F0D68}"/>
              </a:ext>
            </a:extLst>
          </p:cNvPr>
          <p:cNvSpPr>
            <a:spLocks noGrp="1"/>
          </p:cNvSpPr>
          <p:nvPr>
            <p:ph type="body" sz="quarter" idx="14" hasCustomPrompt="1"/>
          </p:nvPr>
        </p:nvSpPr>
        <p:spPr>
          <a:xfrm>
            <a:off x="3232404" y="2194560"/>
            <a:ext cx="2679192"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28" name="Text Placeholder 7">
            <a:extLst>
              <a:ext uri="{FF2B5EF4-FFF2-40B4-BE49-F238E27FC236}">
                <a16:creationId xmlns:a16="http://schemas.microsoft.com/office/drawing/2014/main" id="{C102A591-E887-974B-A48A-3FF928AC1E96}"/>
              </a:ext>
            </a:extLst>
          </p:cNvPr>
          <p:cNvSpPr>
            <a:spLocks noGrp="1"/>
          </p:cNvSpPr>
          <p:nvPr>
            <p:ph type="body" sz="quarter" idx="25" hasCustomPrompt="1"/>
          </p:nvPr>
        </p:nvSpPr>
        <p:spPr>
          <a:xfrm>
            <a:off x="3232404" y="3154680"/>
            <a:ext cx="2679192" cy="96012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dirty="0"/>
              <a:t>[Long agenda item description]</a:t>
            </a:r>
          </a:p>
        </p:txBody>
      </p:sp>
      <p:sp>
        <p:nvSpPr>
          <p:cNvPr id="15" name="Text Placeholder 8">
            <a:extLst>
              <a:ext uri="{FF2B5EF4-FFF2-40B4-BE49-F238E27FC236}">
                <a16:creationId xmlns:a16="http://schemas.microsoft.com/office/drawing/2014/main" id="{167577EB-9F6B-F843-96B3-DAE8F87FF44C}"/>
              </a:ext>
            </a:extLst>
          </p:cNvPr>
          <p:cNvSpPr>
            <a:spLocks noGrp="1"/>
          </p:cNvSpPr>
          <p:nvPr>
            <p:ph type="body" sz="quarter" idx="16" hasCustomPrompt="1"/>
          </p:nvPr>
        </p:nvSpPr>
        <p:spPr>
          <a:xfrm>
            <a:off x="6099046" y="2194560"/>
            <a:ext cx="2679192"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29" name="Text Placeholder 9">
            <a:extLst>
              <a:ext uri="{FF2B5EF4-FFF2-40B4-BE49-F238E27FC236}">
                <a16:creationId xmlns:a16="http://schemas.microsoft.com/office/drawing/2014/main" id="{4732F781-F15E-3D40-AA2D-6F306A8576F7}"/>
              </a:ext>
            </a:extLst>
          </p:cNvPr>
          <p:cNvSpPr>
            <a:spLocks noGrp="1"/>
          </p:cNvSpPr>
          <p:nvPr>
            <p:ph type="body" sz="quarter" idx="26" hasCustomPrompt="1"/>
          </p:nvPr>
        </p:nvSpPr>
        <p:spPr>
          <a:xfrm>
            <a:off x="6099046" y="3154680"/>
            <a:ext cx="2679192" cy="96012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dirty="0"/>
              <a:t>[Long agenda item description]</a:t>
            </a:r>
          </a:p>
        </p:txBody>
      </p:sp>
      <p:sp>
        <p:nvSpPr>
          <p:cNvPr id="21" name="Text Placeholder 10">
            <a:extLst>
              <a:ext uri="{FF2B5EF4-FFF2-40B4-BE49-F238E27FC236}">
                <a16:creationId xmlns:a16="http://schemas.microsoft.com/office/drawing/2014/main" id="{35032819-AC1D-E54B-AAE1-1428B6EB6997}"/>
              </a:ext>
            </a:extLst>
          </p:cNvPr>
          <p:cNvSpPr>
            <a:spLocks noGrp="1"/>
          </p:cNvSpPr>
          <p:nvPr>
            <p:ph type="body" sz="quarter" idx="18" hasCustomPrompt="1"/>
          </p:nvPr>
        </p:nvSpPr>
        <p:spPr>
          <a:xfrm>
            <a:off x="365760" y="4297680"/>
            <a:ext cx="2679192"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0" name="Text Placeholder 11">
            <a:extLst>
              <a:ext uri="{FF2B5EF4-FFF2-40B4-BE49-F238E27FC236}">
                <a16:creationId xmlns:a16="http://schemas.microsoft.com/office/drawing/2014/main" id="{DE2819DB-2518-5246-AE64-946ABD7E1BC3}"/>
              </a:ext>
            </a:extLst>
          </p:cNvPr>
          <p:cNvSpPr>
            <a:spLocks noGrp="1"/>
          </p:cNvSpPr>
          <p:nvPr>
            <p:ph type="body" sz="quarter" idx="27" hasCustomPrompt="1"/>
          </p:nvPr>
        </p:nvSpPr>
        <p:spPr>
          <a:xfrm>
            <a:off x="365125" y="5257800"/>
            <a:ext cx="2679192" cy="96012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dirty="0"/>
              <a:t>[Long agenda item description]</a:t>
            </a:r>
          </a:p>
        </p:txBody>
      </p:sp>
      <p:sp>
        <p:nvSpPr>
          <p:cNvPr id="23" name="Text Placeholder 12">
            <a:extLst>
              <a:ext uri="{FF2B5EF4-FFF2-40B4-BE49-F238E27FC236}">
                <a16:creationId xmlns:a16="http://schemas.microsoft.com/office/drawing/2014/main" id="{A39BA060-C6E3-6347-911A-A5D28E720A73}"/>
              </a:ext>
            </a:extLst>
          </p:cNvPr>
          <p:cNvSpPr>
            <a:spLocks noGrp="1"/>
          </p:cNvSpPr>
          <p:nvPr>
            <p:ph type="body" sz="quarter" idx="20" hasCustomPrompt="1"/>
          </p:nvPr>
        </p:nvSpPr>
        <p:spPr>
          <a:xfrm>
            <a:off x="3232404" y="4297680"/>
            <a:ext cx="2679192"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1" name="Text Placeholder 13">
            <a:extLst>
              <a:ext uri="{FF2B5EF4-FFF2-40B4-BE49-F238E27FC236}">
                <a16:creationId xmlns:a16="http://schemas.microsoft.com/office/drawing/2014/main" id="{8E6C5798-54BD-E74E-94D7-4EF5391C9959}"/>
              </a:ext>
            </a:extLst>
          </p:cNvPr>
          <p:cNvSpPr>
            <a:spLocks noGrp="1"/>
          </p:cNvSpPr>
          <p:nvPr>
            <p:ph type="body" sz="quarter" idx="28" hasCustomPrompt="1"/>
          </p:nvPr>
        </p:nvSpPr>
        <p:spPr>
          <a:xfrm>
            <a:off x="3232404" y="5257800"/>
            <a:ext cx="2679192" cy="96012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dirty="0"/>
              <a:t>[Long agenda item description]</a:t>
            </a:r>
          </a:p>
        </p:txBody>
      </p:sp>
      <p:sp>
        <p:nvSpPr>
          <p:cNvPr id="25" name="Text Placeholder 14">
            <a:extLst>
              <a:ext uri="{FF2B5EF4-FFF2-40B4-BE49-F238E27FC236}">
                <a16:creationId xmlns:a16="http://schemas.microsoft.com/office/drawing/2014/main" id="{813ED663-62BA-C847-972F-8EDD1B8C16A3}"/>
              </a:ext>
            </a:extLst>
          </p:cNvPr>
          <p:cNvSpPr>
            <a:spLocks noGrp="1"/>
          </p:cNvSpPr>
          <p:nvPr>
            <p:ph type="body" sz="quarter" idx="22" hasCustomPrompt="1"/>
          </p:nvPr>
        </p:nvSpPr>
        <p:spPr>
          <a:xfrm>
            <a:off x="6099046" y="4297680"/>
            <a:ext cx="2679192"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2" name="Text Placeholder 15">
            <a:extLst>
              <a:ext uri="{FF2B5EF4-FFF2-40B4-BE49-F238E27FC236}">
                <a16:creationId xmlns:a16="http://schemas.microsoft.com/office/drawing/2014/main" id="{CFDF587A-2827-F147-BB54-D2E747F2CAC3}"/>
              </a:ext>
            </a:extLst>
          </p:cNvPr>
          <p:cNvSpPr>
            <a:spLocks noGrp="1"/>
          </p:cNvSpPr>
          <p:nvPr>
            <p:ph type="body" sz="quarter" idx="29" hasCustomPrompt="1"/>
          </p:nvPr>
        </p:nvSpPr>
        <p:spPr>
          <a:xfrm>
            <a:off x="6099046" y="5257800"/>
            <a:ext cx="2679192" cy="96012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dirty="0"/>
              <a:t>[Long agenda item description]</a:t>
            </a:r>
          </a:p>
        </p:txBody>
      </p:sp>
      <p:pic>
        <p:nvPicPr>
          <p:cNvPr id="2" name="J.P. Morgan Private Bank" descr="J.P. Morgan Private Bank">
            <a:extLst>
              <a:ext uri="{FF2B5EF4-FFF2-40B4-BE49-F238E27FC236}">
                <a16:creationId xmlns:a16="http://schemas.microsoft.com/office/drawing/2014/main" id="{C0B267EF-DCF3-F648-B4BC-E85171D076F6}"/>
              </a:ext>
            </a:extLst>
          </p:cNvPr>
          <p:cNvPicPr>
            <a:picLocks noChangeAspect="1"/>
          </p:cNvPicPr>
          <p:nvPr userDrawn="1"/>
        </p:nvPicPr>
        <p:blipFill>
          <a:blip r:embed="rId2"/>
          <a:stretch>
            <a:fillRect/>
          </a:stretch>
        </p:blipFill>
        <p:spPr bwMode="black">
          <a:xfrm>
            <a:off x="245047" y="6492240"/>
            <a:ext cx="1647806" cy="365760"/>
          </a:xfrm>
          <a:prstGeom prst="rect">
            <a:avLst/>
          </a:prstGeom>
        </p:spPr>
      </p:pic>
    </p:spTree>
    <p:extLst>
      <p:ext uri="{BB962C8B-B14F-4D97-AF65-F5344CB8AC3E}">
        <p14:creationId xmlns:p14="http://schemas.microsoft.com/office/powerpoint/2010/main" val="21392386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20">
          <p15:clr>
            <a:srgbClr val="FBAE40"/>
          </p15:clr>
        </p15:guide>
        <p15:guide id="2" pos="2034">
          <p15:clr>
            <a:srgbClr val="FBAE40"/>
          </p15:clr>
        </p15:guide>
        <p15:guide id="3" pos="3724">
          <p15:clr>
            <a:srgbClr val="FBAE40"/>
          </p15:clr>
        </p15:guide>
        <p15:guide id="4" pos="3838">
          <p15:clr>
            <a:srgbClr val="FBAE40"/>
          </p15:clr>
        </p15:guide>
        <p15:guide id="5" orient="horz" pos="1382">
          <p15:clr>
            <a:srgbClr val="FBAE40"/>
          </p15:clr>
        </p15:guide>
        <p15:guide id="6" orient="horz" pos="2707">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BA7E7788-826C-734B-8F9F-851A79E4A5F4}"/>
              </a:ext>
            </a:extLst>
          </p:cNvPr>
          <p:cNvSpPr>
            <a:spLocks noGrp="1"/>
          </p:cNvSpPr>
          <p:nvPr>
            <p:ph type="body" sz="quarter" idx="23" hasCustomPrompt="1"/>
          </p:nvPr>
        </p:nvSpPr>
        <p:spPr>
          <a:xfrm>
            <a:off x="365754"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5BAE92E5-54CF-AA4F-94C4-B1E9583A0328}"/>
              </a:ext>
            </a:extLst>
          </p:cNvPr>
          <p:cNvSpPr>
            <a:spLocks noGrp="1"/>
          </p:cNvSpPr>
          <p:nvPr>
            <p:ph type="title" hasCustomPrompt="1"/>
          </p:nvPr>
        </p:nvSpPr>
        <p:spPr/>
        <p:txBody>
          <a:bodyPr/>
          <a:lstStyle/>
          <a:p>
            <a:r>
              <a:rPr lang="en-US" dirty="0"/>
              <a:t>[Slide title]</a:t>
            </a:r>
          </a:p>
        </p:txBody>
      </p:sp>
      <p:cxnSp>
        <p:nvCxnSpPr>
          <p:cNvPr id="43" name="Line">
            <a:extLst>
              <a:ext uri="{FF2B5EF4-FFF2-40B4-BE49-F238E27FC236}">
                <a16:creationId xmlns:a16="http://schemas.microsoft.com/office/drawing/2014/main" id="{4C2A04A9-F56B-204B-A077-4477F21ACA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16" name="Subtitle 3">
            <a:extLst>
              <a:ext uri="{FF2B5EF4-FFF2-40B4-BE49-F238E27FC236}">
                <a16:creationId xmlns:a16="http://schemas.microsoft.com/office/drawing/2014/main" id="{0611437F-E6AD-764C-902E-E4536AED907A}"/>
              </a:ext>
            </a:extLst>
          </p:cNvPr>
          <p:cNvSpPr>
            <a:spLocks noGrp="1"/>
          </p:cNvSpPr>
          <p:nvPr>
            <p:ph type="subTitle" idx="1"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9" name="Text Placeholder 4">
            <a:extLst>
              <a:ext uri="{FF2B5EF4-FFF2-40B4-BE49-F238E27FC236}">
                <a16:creationId xmlns:a16="http://schemas.microsoft.com/office/drawing/2014/main" id="{ACAD3C1F-E984-304B-8701-04E507D2ADC4}"/>
              </a:ext>
            </a:extLst>
          </p:cNvPr>
          <p:cNvSpPr>
            <a:spLocks noGrp="1"/>
          </p:cNvSpPr>
          <p:nvPr>
            <p:ph type="body" sz="quarter" idx="12" hasCustomPrompt="1"/>
          </p:nvPr>
        </p:nvSpPr>
        <p:spPr>
          <a:xfrm>
            <a:off x="365760" y="2194560"/>
            <a:ext cx="1252728"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 name="Text Placeholder 5">
            <a:extLst>
              <a:ext uri="{FF2B5EF4-FFF2-40B4-BE49-F238E27FC236}">
                <a16:creationId xmlns:a16="http://schemas.microsoft.com/office/drawing/2014/main" id="{632E1FB7-3130-694B-931F-14FCC9E7D47F}"/>
              </a:ext>
            </a:extLst>
          </p:cNvPr>
          <p:cNvSpPr>
            <a:spLocks noGrp="1"/>
          </p:cNvSpPr>
          <p:nvPr>
            <p:ph type="body" sz="quarter" idx="24" hasCustomPrompt="1"/>
          </p:nvPr>
        </p:nvSpPr>
        <p:spPr>
          <a:xfrm>
            <a:off x="365760" y="3154680"/>
            <a:ext cx="1252728" cy="960120"/>
          </a:xfrm>
        </p:spPr>
        <p:txBody>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US" dirty="0"/>
              <a:t>[Short agenda item description]</a:t>
            </a:r>
          </a:p>
        </p:txBody>
      </p:sp>
      <p:sp>
        <p:nvSpPr>
          <p:cNvPr id="13" name="Text Placeholder 6">
            <a:extLst>
              <a:ext uri="{FF2B5EF4-FFF2-40B4-BE49-F238E27FC236}">
                <a16:creationId xmlns:a16="http://schemas.microsoft.com/office/drawing/2014/main" id="{A51B9BB5-B868-E040-921C-DD6F400F0D68}"/>
              </a:ext>
            </a:extLst>
          </p:cNvPr>
          <p:cNvSpPr>
            <a:spLocks noGrp="1"/>
          </p:cNvSpPr>
          <p:nvPr>
            <p:ph type="body" sz="quarter" idx="14" hasCustomPrompt="1"/>
          </p:nvPr>
        </p:nvSpPr>
        <p:spPr>
          <a:xfrm>
            <a:off x="1796796" y="2194560"/>
            <a:ext cx="1252728"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28" name="Text Placeholder 7">
            <a:extLst>
              <a:ext uri="{FF2B5EF4-FFF2-40B4-BE49-F238E27FC236}">
                <a16:creationId xmlns:a16="http://schemas.microsoft.com/office/drawing/2014/main" id="{C102A591-E887-974B-A48A-3FF928AC1E96}"/>
              </a:ext>
            </a:extLst>
          </p:cNvPr>
          <p:cNvSpPr>
            <a:spLocks noGrp="1"/>
          </p:cNvSpPr>
          <p:nvPr>
            <p:ph type="body" sz="quarter" idx="25" hasCustomPrompt="1"/>
          </p:nvPr>
        </p:nvSpPr>
        <p:spPr>
          <a:xfrm>
            <a:off x="1796796" y="3154680"/>
            <a:ext cx="1252728" cy="960120"/>
          </a:xfrm>
        </p:spPr>
        <p:txBody>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US" dirty="0"/>
              <a:t>[Short agenda item description]</a:t>
            </a:r>
          </a:p>
        </p:txBody>
      </p:sp>
      <p:sp>
        <p:nvSpPr>
          <p:cNvPr id="15" name="Text Placeholder 8">
            <a:extLst>
              <a:ext uri="{FF2B5EF4-FFF2-40B4-BE49-F238E27FC236}">
                <a16:creationId xmlns:a16="http://schemas.microsoft.com/office/drawing/2014/main" id="{167577EB-9F6B-F843-96B3-DAE8F87FF44C}"/>
              </a:ext>
            </a:extLst>
          </p:cNvPr>
          <p:cNvSpPr>
            <a:spLocks noGrp="1"/>
          </p:cNvSpPr>
          <p:nvPr>
            <p:ph type="body" sz="quarter" idx="16" hasCustomPrompt="1"/>
          </p:nvPr>
        </p:nvSpPr>
        <p:spPr>
          <a:xfrm>
            <a:off x="3227832" y="2194560"/>
            <a:ext cx="1252728"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29" name="Text Placeholder 9">
            <a:extLst>
              <a:ext uri="{FF2B5EF4-FFF2-40B4-BE49-F238E27FC236}">
                <a16:creationId xmlns:a16="http://schemas.microsoft.com/office/drawing/2014/main" id="{4732F781-F15E-3D40-AA2D-6F306A8576F7}"/>
              </a:ext>
            </a:extLst>
          </p:cNvPr>
          <p:cNvSpPr>
            <a:spLocks noGrp="1"/>
          </p:cNvSpPr>
          <p:nvPr>
            <p:ph type="body" sz="quarter" idx="26" hasCustomPrompt="1"/>
          </p:nvPr>
        </p:nvSpPr>
        <p:spPr>
          <a:xfrm>
            <a:off x="3227832" y="3154680"/>
            <a:ext cx="1252728" cy="960120"/>
          </a:xfrm>
        </p:spPr>
        <p:txBody>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US" dirty="0"/>
              <a:t>[Short agenda </a:t>
            </a:r>
            <a:r>
              <a:rPr lang="en-US"/>
              <a:t>item description</a:t>
            </a:r>
            <a:r>
              <a:rPr lang="en-US" dirty="0"/>
              <a:t>]</a:t>
            </a:r>
          </a:p>
        </p:txBody>
      </p:sp>
      <p:sp>
        <p:nvSpPr>
          <p:cNvPr id="21" name="Text Placeholder 10">
            <a:extLst>
              <a:ext uri="{FF2B5EF4-FFF2-40B4-BE49-F238E27FC236}">
                <a16:creationId xmlns:a16="http://schemas.microsoft.com/office/drawing/2014/main" id="{35032819-AC1D-E54B-AAE1-1428B6EB6997}"/>
              </a:ext>
            </a:extLst>
          </p:cNvPr>
          <p:cNvSpPr>
            <a:spLocks noGrp="1"/>
          </p:cNvSpPr>
          <p:nvPr>
            <p:ph type="body" sz="quarter" idx="18" hasCustomPrompt="1"/>
          </p:nvPr>
        </p:nvSpPr>
        <p:spPr>
          <a:xfrm>
            <a:off x="4666420" y="2194560"/>
            <a:ext cx="1252728"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0" name="Text Placeholder 11">
            <a:extLst>
              <a:ext uri="{FF2B5EF4-FFF2-40B4-BE49-F238E27FC236}">
                <a16:creationId xmlns:a16="http://schemas.microsoft.com/office/drawing/2014/main" id="{DE2819DB-2518-5246-AE64-946ABD7E1BC3}"/>
              </a:ext>
            </a:extLst>
          </p:cNvPr>
          <p:cNvSpPr>
            <a:spLocks noGrp="1"/>
          </p:cNvSpPr>
          <p:nvPr>
            <p:ph type="body" sz="quarter" idx="27" hasCustomPrompt="1"/>
          </p:nvPr>
        </p:nvSpPr>
        <p:spPr>
          <a:xfrm>
            <a:off x="4666420" y="3154680"/>
            <a:ext cx="1252728" cy="960120"/>
          </a:xfrm>
        </p:spPr>
        <p:txBody>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US" dirty="0"/>
              <a:t>[Short agenda item description]</a:t>
            </a:r>
          </a:p>
        </p:txBody>
      </p:sp>
      <p:sp>
        <p:nvSpPr>
          <p:cNvPr id="23" name="Text Placeholder 12">
            <a:extLst>
              <a:ext uri="{FF2B5EF4-FFF2-40B4-BE49-F238E27FC236}">
                <a16:creationId xmlns:a16="http://schemas.microsoft.com/office/drawing/2014/main" id="{A39BA060-C6E3-6347-911A-A5D28E720A73}"/>
              </a:ext>
            </a:extLst>
          </p:cNvPr>
          <p:cNvSpPr>
            <a:spLocks noGrp="1"/>
          </p:cNvSpPr>
          <p:nvPr>
            <p:ph type="body" sz="quarter" idx="20" hasCustomPrompt="1"/>
          </p:nvPr>
        </p:nvSpPr>
        <p:spPr>
          <a:xfrm>
            <a:off x="6095966" y="2194560"/>
            <a:ext cx="1252728"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1" name="Text Placeholder 13">
            <a:extLst>
              <a:ext uri="{FF2B5EF4-FFF2-40B4-BE49-F238E27FC236}">
                <a16:creationId xmlns:a16="http://schemas.microsoft.com/office/drawing/2014/main" id="{8E6C5798-54BD-E74E-94D7-4EF5391C9959}"/>
              </a:ext>
            </a:extLst>
          </p:cNvPr>
          <p:cNvSpPr>
            <a:spLocks noGrp="1"/>
          </p:cNvSpPr>
          <p:nvPr>
            <p:ph type="body" sz="quarter" idx="28" hasCustomPrompt="1"/>
          </p:nvPr>
        </p:nvSpPr>
        <p:spPr>
          <a:xfrm>
            <a:off x="6095966" y="3154680"/>
            <a:ext cx="1252728" cy="960120"/>
          </a:xfrm>
        </p:spPr>
        <p:txBody>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US" dirty="0"/>
              <a:t>[Short agenda item description]</a:t>
            </a:r>
          </a:p>
        </p:txBody>
      </p:sp>
      <p:sp>
        <p:nvSpPr>
          <p:cNvPr id="25" name="Text Placeholder 14">
            <a:extLst>
              <a:ext uri="{FF2B5EF4-FFF2-40B4-BE49-F238E27FC236}">
                <a16:creationId xmlns:a16="http://schemas.microsoft.com/office/drawing/2014/main" id="{813ED663-62BA-C847-972F-8EDD1B8C16A3}"/>
              </a:ext>
            </a:extLst>
          </p:cNvPr>
          <p:cNvSpPr>
            <a:spLocks noGrp="1"/>
          </p:cNvSpPr>
          <p:nvPr>
            <p:ph type="body" sz="quarter" idx="22" hasCustomPrompt="1"/>
          </p:nvPr>
        </p:nvSpPr>
        <p:spPr>
          <a:xfrm>
            <a:off x="7525512" y="2194560"/>
            <a:ext cx="1252728"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2" name="Text Placeholder 15">
            <a:extLst>
              <a:ext uri="{FF2B5EF4-FFF2-40B4-BE49-F238E27FC236}">
                <a16:creationId xmlns:a16="http://schemas.microsoft.com/office/drawing/2014/main" id="{CFDF587A-2827-F147-BB54-D2E747F2CAC3}"/>
              </a:ext>
            </a:extLst>
          </p:cNvPr>
          <p:cNvSpPr>
            <a:spLocks noGrp="1"/>
          </p:cNvSpPr>
          <p:nvPr>
            <p:ph type="body" sz="quarter" idx="29" hasCustomPrompt="1"/>
          </p:nvPr>
        </p:nvSpPr>
        <p:spPr>
          <a:xfrm>
            <a:off x="7525512" y="3154680"/>
            <a:ext cx="1252728" cy="960120"/>
          </a:xfrm>
        </p:spPr>
        <p:txBody>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US" dirty="0"/>
              <a:t>[Short agenda item description]</a:t>
            </a:r>
          </a:p>
        </p:txBody>
      </p:sp>
      <p:sp>
        <p:nvSpPr>
          <p:cNvPr id="35" name="Text Placeholder 16">
            <a:extLst>
              <a:ext uri="{FF2B5EF4-FFF2-40B4-BE49-F238E27FC236}">
                <a16:creationId xmlns:a16="http://schemas.microsoft.com/office/drawing/2014/main" id="{9C720FD1-D775-B14B-991A-8DE0A2D7ED3C}"/>
              </a:ext>
            </a:extLst>
          </p:cNvPr>
          <p:cNvSpPr>
            <a:spLocks noGrp="1"/>
          </p:cNvSpPr>
          <p:nvPr>
            <p:ph type="body" sz="quarter" idx="31" hasCustomPrompt="1"/>
          </p:nvPr>
        </p:nvSpPr>
        <p:spPr>
          <a:xfrm>
            <a:off x="365760" y="4297680"/>
            <a:ext cx="1252728"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6" name="Text Placeholder 17">
            <a:extLst>
              <a:ext uri="{FF2B5EF4-FFF2-40B4-BE49-F238E27FC236}">
                <a16:creationId xmlns:a16="http://schemas.microsoft.com/office/drawing/2014/main" id="{62B0586C-2B82-8546-AF28-BC1817980357}"/>
              </a:ext>
            </a:extLst>
          </p:cNvPr>
          <p:cNvSpPr>
            <a:spLocks noGrp="1"/>
          </p:cNvSpPr>
          <p:nvPr>
            <p:ph type="body" sz="quarter" idx="32" hasCustomPrompt="1"/>
          </p:nvPr>
        </p:nvSpPr>
        <p:spPr>
          <a:xfrm>
            <a:off x="365760" y="5257800"/>
            <a:ext cx="1252728" cy="960120"/>
          </a:xfrm>
        </p:spPr>
        <p:txBody>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US" dirty="0"/>
              <a:t>[Short agenda item description]</a:t>
            </a:r>
          </a:p>
        </p:txBody>
      </p:sp>
      <p:sp>
        <p:nvSpPr>
          <p:cNvPr id="38" name="Text Placeholder 18">
            <a:extLst>
              <a:ext uri="{FF2B5EF4-FFF2-40B4-BE49-F238E27FC236}">
                <a16:creationId xmlns:a16="http://schemas.microsoft.com/office/drawing/2014/main" id="{DD9532B9-02D9-0740-B869-D039866E0294}"/>
              </a:ext>
            </a:extLst>
          </p:cNvPr>
          <p:cNvSpPr>
            <a:spLocks noGrp="1"/>
          </p:cNvSpPr>
          <p:nvPr>
            <p:ph type="body" sz="quarter" idx="34" hasCustomPrompt="1"/>
          </p:nvPr>
        </p:nvSpPr>
        <p:spPr>
          <a:xfrm>
            <a:off x="1796796" y="4297680"/>
            <a:ext cx="1252728"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9" name="Text Placeholder 19">
            <a:extLst>
              <a:ext uri="{FF2B5EF4-FFF2-40B4-BE49-F238E27FC236}">
                <a16:creationId xmlns:a16="http://schemas.microsoft.com/office/drawing/2014/main" id="{E8CD3A96-2BD4-2045-8BD7-4E707AFF06AA}"/>
              </a:ext>
            </a:extLst>
          </p:cNvPr>
          <p:cNvSpPr>
            <a:spLocks noGrp="1"/>
          </p:cNvSpPr>
          <p:nvPr>
            <p:ph type="body" sz="quarter" idx="35" hasCustomPrompt="1"/>
          </p:nvPr>
        </p:nvSpPr>
        <p:spPr>
          <a:xfrm>
            <a:off x="1796796" y="5257800"/>
            <a:ext cx="1252728" cy="960120"/>
          </a:xfrm>
        </p:spPr>
        <p:txBody>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US" dirty="0"/>
              <a:t>[Short agenda item description]</a:t>
            </a:r>
          </a:p>
        </p:txBody>
      </p:sp>
      <p:sp>
        <p:nvSpPr>
          <p:cNvPr id="41" name="Text Placeholder 20">
            <a:extLst>
              <a:ext uri="{FF2B5EF4-FFF2-40B4-BE49-F238E27FC236}">
                <a16:creationId xmlns:a16="http://schemas.microsoft.com/office/drawing/2014/main" id="{1A334ED6-9618-B047-9A91-591C66811918}"/>
              </a:ext>
            </a:extLst>
          </p:cNvPr>
          <p:cNvSpPr>
            <a:spLocks noGrp="1"/>
          </p:cNvSpPr>
          <p:nvPr>
            <p:ph type="body" sz="quarter" idx="37" hasCustomPrompt="1"/>
          </p:nvPr>
        </p:nvSpPr>
        <p:spPr>
          <a:xfrm>
            <a:off x="3227832" y="4297680"/>
            <a:ext cx="1252728"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42" name="Text Placeholder 21">
            <a:extLst>
              <a:ext uri="{FF2B5EF4-FFF2-40B4-BE49-F238E27FC236}">
                <a16:creationId xmlns:a16="http://schemas.microsoft.com/office/drawing/2014/main" id="{2693EF6A-7086-3B47-8931-65515EF8EE7F}"/>
              </a:ext>
            </a:extLst>
          </p:cNvPr>
          <p:cNvSpPr>
            <a:spLocks noGrp="1"/>
          </p:cNvSpPr>
          <p:nvPr>
            <p:ph type="body" sz="quarter" idx="38" hasCustomPrompt="1"/>
          </p:nvPr>
        </p:nvSpPr>
        <p:spPr>
          <a:xfrm>
            <a:off x="3227832" y="5257800"/>
            <a:ext cx="1252728" cy="960120"/>
          </a:xfrm>
        </p:spPr>
        <p:txBody>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US" dirty="0"/>
              <a:t>[Short agenda item description]</a:t>
            </a:r>
          </a:p>
        </p:txBody>
      </p:sp>
      <p:sp>
        <p:nvSpPr>
          <p:cNvPr id="45" name="Text Placeholder 22">
            <a:extLst>
              <a:ext uri="{FF2B5EF4-FFF2-40B4-BE49-F238E27FC236}">
                <a16:creationId xmlns:a16="http://schemas.microsoft.com/office/drawing/2014/main" id="{48DFF46F-B64C-CB46-A2E9-C8077121C93A}"/>
              </a:ext>
            </a:extLst>
          </p:cNvPr>
          <p:cNvSpPr>
            <a:spLocks noGrp="1"/>
          </p:cNvSpPr>
          <p:nvPr>
            <p:ph type="body" sz="quarter" idx="40" hasCustomPrompt="1"/>
          </p:nvPr>
        </p:nvSpPr>
        <p:spPr>
          <a:xfrm>
            <a:off x="4666420" y="4297680"/>
            <a:ext cx="1252728"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46" name="Text Placeholder 23">
            <a:extLst>
              <a:ext uri="{FF2B5EF4-FFF2-40B4-BE49-F238E27FC236}">
                <a16:creationId xmlns:a16="http://schemas.microsoft.com/office/drawing/2014/main" id="{57A7D918-16F3-074F-AA63-CDC39BCF10E7}"/>
              </a:ext>
            </a:extLst>
          </p:cNvPr>
          <p:cNvSpPr>
            <a:spLocks noGrp="1"/>
          </p:cNvSpPr>
          <p:nvPr>
            <p:ph type="body" sz="quarter" idx="41" hasCustomPrompt="1"/>
          </p:nvPr>
        </p:nvSpPr>
        <p:spPr>
          <a:xfrm>
            <a:off x="4666420" y="5257800"/>
            <a:ext cx="1252728" cy="960120"/>
          </a:xfrm>
        </p:spPr>
        <p:txBody>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US" dirty="0"/>
              <a:t>[Short agenda item description]</a:t>
            </a:r>
          </a:p>
        </p:txBody>
      </p:sp>
      <p:sp>
        <p:nvSpPr>
          <p:cNvPr id="48" name="Text Placeholder 24">
            <a:extLst>
              <a:ext uri="{FF2B5EF4-FFF2-40B4-BE49-F238E27FC236}">
                <a16:creationId xmlns:a16="http://schemas.microsoft.com/office/drawing/2014/main" id="{EA62EAFF-E23D-1344-8FA7-3A0370FF43A1}"/>
              </a:ext>
            </a:extLst>
          </p:cNvPr>
          <p:cNvSpPr>
            <a:spLocks noGrp="1"/>
          </p:cNvSpPr>
          <p:nvPr>
            <p:ph type="body" sz="quarter" idx="43" hasCustomPrompt="1"/>
          </p:nvPr>
        </p:nvSpPr>
        <p:spPr>
          <a:xfrm>
            <a:off x="6095966" y="4297680"/>
            <a:ext cx="1252728"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49" name="Text Placeholder 25">
            <a:extLst>
              <a:ext uri="{FF2B5EF4-FFF2-40B4-BE49-F238E27FC236}">
                <a16:creationId xmlns:a16="http://schemas.microsoft.com/office/drawing/2014/main" id="{BB3749AC-7A4E-E847-BE6A-86BA40C8062F}"/>
              </a:ext>
            </a:extLst>
          </p:cNvPr>
          <p:cNvSpPr>
            <a:spLocks noGrp="1"/>
          </p:cNvSpPr>
          <p:nvPr>
            <p:ph type="body" sz="quarter" idx="44" hasCustomPrompt="1"/>
          </p:nvPr>
        </p:nvSpPr>
        <p:spPr>
          <a:xfrm>
            <a:off x="6095966" y="5257800"/>
            <a:ext cx="1252728" cy="960120"/>
          </a:xfrm>
        </p:spPr>
        <p:txBody>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US" dirty="0"/>
              <a:t>[Short agenda item description]</a:t>
            </a:r>
          </a:p>
        </p:txBody>
      </p:sp>
      <p:sp>
        <p:nvSpPr>
          <p:cNvPr id="51" name="Text Placeholder 26">
            <a:extLst>
              <a:ext uri="{FF2B5EF4-FFF2-40B4-BE49-F238E27FC236}">
                <a16:creationId xmlns:a16="http://schemas.microsoft.com/office/drawing/2014/main" id="{610FDE97-BB8E-DD4D-A59C-C90245CC9808}"/>
              </a:ext>
            </a:extLst>
          </p:cNvPr>
          <p:cNvSpPr>
            <a:spLocks noGrp="1"/>
          </p:cNvSpPr>
          <p:nvPr>
            <p:ph type="body" sz="quarter" idx="46" hasCustomPrompt="1"/>
          </p:nvPr>
        </p:nvSpPr>
        <p:spPr>
          <a:xfrm>
            <a:off x="7525512" y="4297680"/>
            <a:ext cx="1252728"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52" name="Text Placeholder 27">
            <a:extLst>
              <a:ext uri="{FF2B5EF4-FFF2-40B4-BE49-F238E27FC236}">
                <a16:creationId xmlns:a16="http://schemas.microsoft.com/office/drawing/2014/main" id="{78FC324C-26A1-0E4A-8026-7FF1F837A392}"/>
              </a:ext>
            </a:extLst>
          </p:cNvPr>
          <p:cNvSpPr>
            <a:spLocks noGrp="1"/>
          </p:cNvSpPr>
          <p:nvPr>
            <p:ph type="body" sz="quarter" idx="47" hasCustomPrompt="1"/>
          </p:nvPr>
        </p:nvSpPr>
        <p:spPr>
          <a:xfrm>
            <a:off x="7525512" y="5257800"/>
            <a:ext cx="1252728" cy="960120"/>
          </a:xfrm>
        </p:spPr>
        <p:txBody>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US" dirty="0"/>
              <a:t>[Short agenda item description]</a:t>
            </a:r>
          </a:p>
        </p:txBody>
      </p:sp>
      <p:pic>
        <p:nvPicPr>
          <p:cNvPr id="33" name="J.P. Morgan Private Bank" descr="J.P. Morgan Private Bank">
            <a:extLst>
              <a:ext uri="{FF2B5EF4-FFF2-40B4-BE49-F238E27FC236}">
                <a16:creationId xmlns:a16="http://schemas.microsoft.com/office/drawing/2014/main" id="{275EC775-412B-5942-9636-5525B7A9EAA3}"/>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Tree>
    <p:extLst>
      <p:ext uri="{BB962C8B-B14F-4D97-AF65-F5344CB8AC3E}">
        <p14:creationId xmlns:p14="http://schemas.microsoft.com/office/powerpoint/2010/main" val="385078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26">
          <p15:clr>
            <a:srgbClr val="FBAE40"/>
          </p15:clr>
        </p15:guide>
        <p15:guide id="3" pos="2934">
          <p15:clr>
            <a:srgbClr val="FBAE40"/>
          </p15:clr>
        </p15:guide>
        <p15:guide id="4" orient="horz" pos="1382">
          <p15:clr>
            <a:srgbClr val="FBAE40"/>
          </p15:clr>
        </p15:guide>
        <p15:guide id="5" orient="horz" pos="2707">
          <p15:clr>
            <a:srgbClr val="FBAE40"/>
          </p15:clr>
        </p15:guide>
        <p15:guide id="7" pos="1131">
          <p15:clr>
            <a:srgbClr val="FBAE40"/>
          </p15:clr>
        </p15:guide>
        <p15:guide id="8" pos="1022">
          <p15:clr>
            <a:srgbClr val="FBAE40"/>
          </p15:clr>
        </p15:guide>
        <p15:guide id="9" pos="1925">
          <p15:clr>
            <a:srgbClr val="FBAE40"/>
          </p15:clr>
        </p15:guide>
        <p15:guide id="10" pos="2033">
          <p15:clr>
            <a:srgbClr val="FBAE40"/>
          </p15:clr>
        </p15:guide>
        <p15:guide id="11" pos="3726">
          <p15:clr>
            <a:srgbClr val="FBAE40"/>
          </p15:clr>
        </p15:guide>
        <p15:guide id="12" pos="3836">
          <p15:clr>
            <a:srgbClr val="FBAE40"/>
          </p15:clr>
        </p15:guide>
        <p15:guide id="13" pos="4628">
          <p15:clr>
            <a:srgbClr val="FBAE40"/>
          </p15:clr>
        </p15:guide>
        <p15:guide id="14" pos="4736">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Agenda 2 - Dark Mode">
    <p:bg>
      <p:bgPr>
        <a:solidFill>
          <a:srgbClr val="474C50"/>
        </a:solidFill>
        <a:effectLst/>
      </p:bgPr>
    </p:bg>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BA7E7788-826C-734B-8F9F-851A79E4A5F4}"/>
              </a:ext>
            </a:extLst>
          </p:cNvPr>
          <p:cNvSpPr>
            <a:spLocks noGrp="1"/>
          </p:cNvSpPr>
          <p:nvPr>
            <p:ph type="body" sz="quarter" idx="23" hasCustomPrompt="1"/>
          </p:nvPr>
        </p:nvSpPr>
        <p:spPr>
          <a:xfrm>
            <a:off x="365754"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5BAE92E5-54CF-AA4F-94C4-B1E9583A0328}"/>
              </a:ext>
            </a:extLst>
          </p:cNvPr>
          <p:cNvSpPr>
            <a:spLocks noGrp="1"/>
          </p:cNvSpPr>
          <p:nvPr>
            <p:ph type="title" hasCustomPrompt="1"/>
          </p:nvPr>
        </p:nvSpPr>
        <p:spPr/>
        <p:txBody>
          <a:bodyPr/>
          <a:lstStyle/>
          <a:p>
            <a:r>
              <a:rPr lang="en-US" dirty="0"/>
              <a:t>[Slide title]</a:t>
            </a:r>
          </a:p>
        </p:txBody>
      </p:sp>
      <p:cxnSp>
        <p:nvCxnSpPr>
          <p:cNvPr id="43" name="Line">
            <a:extLst>
              <a:ext uri="{FF2B5EF4-FFF2-40B4-BE49-F238E27FC236}">
                <a16:creationId xmlns:a16="http://schemas.microsoft.com/office/drawing/2014/main" id="{4C2A04A9-F56B-204B-A077-4477F21ACA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16" name="Subtitle 3">
            <a:extLst>
              <a:ext uri="{FF2B5EF4-FFF2-40B4-BE49-F238E27FC236}">
                <a16:creationId xmlns:a16="http://schemas.microsoft.com/office/drawing/2014/main" id="{0611437F-E6AD-764C-902E-E4536AED907A}"/>
              </a:ext>
            </a:extLst>
          </p:cNvPr>
          <p:cNvSpPr>
            <a:spLocks noGrp="1"/>
          </p:cNvSpPr>
          <p:nvPr>
            <p:ph type="subTitle" idx="1"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9" name="Text Placeholder 4">
            <a:extLst>
              <a:ext uri="{FF2B5EF4-FFF2-40B4-BE49-F238E27FC236}">
                <a16:creationId xmlns:a16="http://schemas.microsoft.com/office/drawing/2014/main" id="{ACAD3C1F-E984-304B-8701-04E507D2ADC4}"/>
              </a:ext>
            </a:extLst>
          </p:cNvPr>
          <p:cNvSpPr>
            <a:spLocks noGrp="1"/>
          </p:cNvSpPr>
          <p:nvPr>
            <p:ph type="body" sz="quarter" idx="12" hasCustomPrompt="1"/>
          </p:nvPr>
        </p:nvSpPr>
        <p:spPr>
          <a:xfrm>
            <a:off x="365760" y="2194560"/>
            <a:ext cx="1252728"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 name="Text Placeholder 5">
            <a:extLst>
              <a:ext uri="{FF2B5EF4-FFF2-40B4-BE49-F238E27FC236}">
                <a16:creationId xmlns:a16="http://schemas.microsoft.com/office/drawing/2014/main" id="{632E1FB7-3130-694B-931F-14FCC9E7D47F}"/>
              </a:ext>
            </a:extLst>
          </p:cNvPr>
          <p:cNvSpPr>
            <a:spLocks noGrp="1"/>
          </p:cNvSpPr>
          <p:nvPr>
            <p:ph type="body" sz="quarter" idx="24" hasCustomPrompt="1"/>
          </p:nvPr>
        </p:nvSpPr>
        <p:spPr>
          <a:xfrm>
            <a:off x="365760" y="3154680"/>
            <a:ext cx="1252728" cy="960120"/>
          </a:xfrm>
        </p:spPr>
        <p:txBody>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US" dirty="0"/>
              <a:t>[Short agenda item description]</a:t>
            </a:r>
          </a:p>
        </p:txBody>
      </p:sp>
      <p:sp>
        <p:nvSpPr>
          <p:cNvPr id="13" name="Text Placeholder 6">
            <a:extLst>
              <a:ext uri="{FF2B5EF4-FFF2-40B4-BE49-F238E27FC236}">
                <a16:creationId xmlns:a16="http://schemas.microsoft.com/office/drawing/2014/main" id="{A51B9BB5-B868-E040-921C-DD6F400F0D68}"/>
              </a:ext>
            </a:extLst>
          </p:cNvPr>
          <p:cNvSpPr>
            <a:spLocks noGrp="1"/>
          </p:cNvSpPr>
          <p:nvPr>
            <p:ph type="body" sz="quarter" idx="14" hasCustomPrompt="1"/>
          </p:nvPr>
        </p:nvSpPr>
        <p:spPr>
          <a:xfrm>
            <a:off x="1796796" y="2194560"/>
            <a:ext cx="1252728"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28" name="Text Placeholder 7">
            <a:extLst>
              <a:ext uri="{FF2B5EF4-FFF2-40B4-BE49-F238E27FC236}">
                <a16:creationId xmlns:a16="http://schemas.microsoft.com/office/drawing/2014/main" id="{C102A591-E887-974B-A48A-3FF928AC1E96}"/>
              </a:ext>
            </a:extLst>
          </p:cNvPr>
          <p:cNvSpPr>
            <a:spLocks noGrp="1"/>
          </p:cNvSpPr>
          <p:nvPr>
            <p:ph type="body" sz="quarter" idx="25" hasCustomPrompt="1"/>
          </p:nvPr>
        </p:nvSpPr>
        <p:spPr>
          <a:xfrm>
            <a:off x="1796796" y="3154680"/>
            <a:ext cx="1252728" cy="960120"/>
          </a:xfrm>
        </p:spPr>
        <p:txBody>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US" dirty="0"/>
              <a:t>[Short agenda item description]</a:t>
            </a:r>
          </a:p>
        </p:txBody>
      </p:sp>
      <p:sp>
        <p:nvSpPr>
          <p:cNvPr id="15" name="Text Placeholder 8">
            <a:extLst>
              <a:ext uri="{FF2B5EF4-FFF2-40B4-BE49-F238E27FC236}">
                <a16:creationId xmlns:a16="http://schemas.microsoft.com/office/drawing/2014/main" id="{167577EB-9F6B-F843-96B3-DAE8F87FF44C}"/>
              </a:ext>
            </a:extLst>
          </p:cNvPr>
          <p:cNvSpPr>
            <a:spLocks noGrp="1"/>
          </p:cNvSpPr>
          <p:nvPr>
            <p:ph type="body" sz="quarter" idx="16" hasCustomPrompt="1"/>
          </p:nvPr>
        </p:nvSpPr>
        <p:spPr>
          <a:xfrm>
            <a:off x="3227832" y="2194560"/>
            <a:ext cx="1252728"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29" name="Text Placeholder 9">
            <a:extLst>
              <a:ext uri="{FF2B5EF4-FFF2-40B4-BE49-F238E27FC236}">
                <a16:creationId xmlns:a16="http://schemas.microsoft.com/office/drawing/2014/main" id="{4732F781-F15E-3D40-AA2D-6F306A8576F7}"/>
              </a:ext>
            </a:extLst>
          </p:cNvPr>
          <p:cNvSpPr>
            <a:spLocks noGrp="1"/>
          </p:cNvSpPr>
          <p:nvPr>
            <p:ph type="body" sz="quarter" idx="26" hasCustomPrompt="1"/>
          </p:nvPr>
        </p:nvSpPr>
        <p:spPr>
          <a:xfrm>
            <a:off x="3227832" y="3154680"/>
            <a:ext cx="1252728" cy="960120"/>
          </a:xfrm>
        </p:spPr>
        <p:txBody>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US" dirty="0"/>
              <a:t>[Short agenda </a:t>
            </a:r>
            <a:r>
              <a:rPr lang="en-US"/>
              <a:t>item description</a:t>
            </a:r>
            <a:r>
              <a:rPr lang="en-US" dirty="0"/>
              <a:t>]</a:t>
            </a:r>
          </a:p>
        </p:txBody>
      </p:sp>
      <p:sp>
        <p:nvSpPr>
          <p:cNvPr id="21" name="Text Placeholder 10">
            <a:extLst>
              <a:ext uri="{FF2B5EF4-FFF2-40B4-BE49-F238E27FC236}">
                <a16:creationId xmlns:a16="http://schemas.microsoft.com/office/drawing/2014/main" id="{35032819-AC1D-E54B-AAE1-1428B6EB6997}"/>
              </a:ext>
            </a:extLst>
          </p:cNvPr>
          <p:cNvSpPr>
            <a:spLocks noGrp="1"/>
          </p:cNvSpPr>
          <p:nvPr>
            <p:ph type="body" sz="quarter" idx="18" hasCustomPrompt="1"/>
          </p:nvPr>
        </p:nvSpPr>
        <p:spPr>
          <a:xfrm>
            <a:off x="4666420" y="2194560"/>
            <a:ext cx="1252728"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0" name="Text Placeholder 11">
            <a:extLst>
              <a:ext uri="{FF2B5EF4-FFF2-40B4-BE49-F238E27FC236}">
                <a16:creationId xmlns:a16="http://schemas.microsoft.com/office/drawing/2014/main" id="{DE2819DB-2518-5246-AE64-946ABD7E1BC3}"/>
              </a:ext>
            </a:extLst>
          </p:cNvPr>
          <p:cNvSpPr>
            <a:spLocks noGrp="1"/>
          </p:cNvSpPr>
          <p:nvPr>
            <p:ph type="body" sz="quarter" idx="27" hasCustomPrompt="1"/>
          </p:nvPr>
        </p:nvSpPr>
        <p:spPr>
          <a:xfrm>
            <a:off x="4666420" y="3154680"/>
            <a:ext cx="1252728" cy="960120"/>
          </a:xfrm>
        </p:spPr>
        <p:txBody>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US" dirty="0"/>
              <a:t>[Short agenda item description]</a:t>
            </a:r>
          </a:p>
        </p:txBody>
      </p:sp>
      <p:sp>
        <p:nvSpPr>
          <p:cNvPr id="23" name="Text Placeholder 12">
            <a:extLst>
              <a:ext uri="{FF2B5EF4-FFF2-40B4-BE49-F238E27FC236}">
                <a16:creationId xmlns:a16="http://schemas.microsoft.com/office/drawing/2014/main" id="{A39BA060-C6E3-6347-911A-A5D28E720A73}"/>
              </a:ext>
            </a:extLst>
          </p:cNvPr>
          <p:cNvSpPr>
            <a:spLocks noGrp="1"/>
          </p:cNvSpPr>
          <p:nvPr>
            <p:ph type="body" sz="quarter" idx="20" hasCustomPrompt="1"/>
          </p:nvPr>
        </p:nvSpPr>
        <p:spPr>
          <a:xfrm>
            <a:off x="6095966" y="2194560"/>
            <a:ext cx="1252728"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1" name="Text Placeholder 13">
            <a:extLst>
              <a:ext uri="{FF2B5EF4-FFF2-40B4-BE49-F238E27FC236}">
                <a16:creationId xmlns:a16="http://schemas.microsoft.com/office/drawing/2014/main" id="{8E6C5798-54BD-E74E-94D7-4EF5391C9959}"/>
              </a:ext>
            </a:extLst>
          </p:cNvPr>
          <p:cNvSpPr>
            <a:spLocks noGrp="1"/>
          </p:cNvSpPr>
          <p:nvPr>
            <p:ph type="body" sz="quarter" idx="28" hasCustomPrompt="1"/>
          </p:nvPr>
        </p:nvSpPr>
        <p:spPr>
          <a:xfrm>
            <a:off x="6095966" y="3154680"/>
            <a:ext cx="1252728" cy="960120"/>
          </a:xfrm>
        </p:spPr>
        <p:txBody>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US" dirty="0"/>
              <a:t>[Short agenda item description]</a:t>
            </a:r>
          </a:p>
        </p:txBody>
      </p:sp>
      <p:sp>
        <p:nvSpPr>
          <p:cNvPr id="25" name="Text Placeholder 14">
            <a:extLst>
              <a:ext uri="{FF2B5EF4-FFF2-40B4-BE49-F238E27FC236}">
                <a16:creationId xmlns:a16="http://schemas.microsoft.com/office/drawing/2014/main" id="{813ED663-62BA-C847-972F-8EDD1B8C16A3}"/>
              </a:ext>
            </a:extLst>
          </p:cNvPr>
          <p:cNvSpPr>
            <a:spLocks noGrp="1"/>
          </p:cNvSpPr>
          <p:nvPr>
            <p:ph type="body" sz="quarter" idx="22" hasCustomPrompt="1"/>
          </p:nvPr>
        </p:nvSpPr>
        <p:spPr>
          <a:xfrm>
            <a:off x="7525512" y="2194560"/>
            <a:ext cx="1252728"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2" name="Text Placeholder 15">
            <a:extLst>
              <a:ext uri="{FF2B5EF4-FFF2-40B4-BE49-F238E27FC236}">
                <a16:creationId xmlns:a16="http://schemas.microsoft.com/office/drawing/2014/main" id="{CFDF587A-2827-F147-BB54-D2E747F2CAC3}"/>
              </a:ext>
            </a:extLst>
          </p:cNvPr>
          <p:cNvSpPr>
            <a:spLocks noGrp="1"/>
          </p:cNvSpPr>
          <p:nvPr>
            <p:ph type="body" sz="quarter" idx="29" hasCustomPrompt="1"/>
          </p:nvPr>
        </p:nvSpPr>
        <p:spPr>
          <a:xfrm>
            <a:off x="7525512" y="3154680"/>
            <a:ext cx="1252728" cy="960120"/>
          </a:xfrm>
        </p:spPr>
        <p:txBody>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US" dirty="0"/>
              <a:t>[Short agenda item description]</a:t>
            </a:r>
          </a:p>
        </p:txBody>
      </p:sp>
      <p:sp>
        <p:nvSpPr>
          <p:cNvPr id="35" name="Text Placeholder 16">
            <a:extLst>
              <a:ext uri="{FF2B5EF4-FFF2-40B4-BE49-F238E27FC236}">
                <a16:creationId xmlns:a16="http://schemas.microsoft.com/office/drawing/2014/main" id="{9C720FD1-D775-B14B-991A-8DE0A2D7ED3C}"/>
              </a:ext>
            </a:extLst>
          </p:cNvPr>
          <p:cNvSpPr>
            <a:spLocks noGrp="1"/>
          </p:cNvSpPr>
          <p:nvPr>
            <p:ph type="body" sz="quarter" idx="31" hasCustomPrompt="1"/>
          </p:nvPr>
        </p:nvSpPr>
        <p:spPr>
          <a:xfrm>
            <a:off x="365760" y="4297680"/>
            <a:ext cx="1252728"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6" name="Text Placeholder 17">
            <a:extLst>
              <a:ext uri="{FF2B5EF4-FFF2-40B4-BE49-F238E27FC236}">
                <a16:creationId xmlns:a16="http://schemas.microsoft.com/office/drawing/2014/main" id="{62B0586C-2B82-8546-AF28-BC1817980357}"/>
              </a:ext>
            </a:extLst>
          </p:cNvPr>
          <p:cNvSpPr>
            <a:spLocks noGrp="1"/>
          </p:cNvSpPr>
          <p:nvPr>
            <p:ph type="body" sz="quarter" idx="32" hasCustomPrompt="1"/>
          </p:nvPr>
        </p:nvSpPr>
        <p:spPr>
          <a:xfrm>
            <a:off x="365760" y="5257800"/>
            <a:ext cx="1252728" cy="960120"/>
          </a:xfrm>
        </p:spPr>
        <p:txBody>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US" dirty="0"/>
              <a:t>[Short agenda item description]</a:t>
            </a:r>
          </a:p>
        </p:txBody>
      </p:sp>
      <p:sp>
        <p:nvSpPr>
          <p:cNvPr id="38" name="Text Placeholder 18">
            <a:extLst>
              <a:ext uri="{FF2B5EF4-FFF2-40B4-BE49-F238E27FC236}">
                <a16:creationId xmlns:a16="http://schemas.microsoft.com/office/drawing/2014/main" id="{DD9532B9-02D9-0740-B869-D039866E0294}"/>
              </a:ext>
            </a:extLst>
          </p:cNvPr>
          <p:cNvSpPr>
            <a:spLocks noGrp="1"/>
          </p:cNvSpPr>
          <p:nvPr>
            <p:ph type="body" sz="quarter" idx="34" hasCustomPrompt="1"/>
          </p:nvPr>
        </p:nvSpPr>
        <p:spPr>
          <a:xfrm>
            <a:off x="1796796" y="4297680"/>
            <a:ext cx="1252728"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9" name="Text Placeholder 19">
            <a:extLst>
              <a:ext uri="{FF2B5EF4-FFF2-40B4-BE49-F238E27FC236}">
                <a16:creationId xmlns:a16="http://schemas.microsoft.com/office/drawing/2014/main" id="{E8CD3A96-2BD4-2045-8BD7-4E707AFF06AA}"/>
              </a:ext>
            </a:extLst>
          </p:cNvPr>
          <p:cNvSpPr>
            <a:spLocks noGrp="1"/>
          </p:cNvSpPr>
          <p:nvPr>
            <p:ph type="body" sz="quarter" idx="35" hasCustomPrompt="1"/>
          </p:nvPr>
        </p:nvSpPr>
        <p:spPr>
          <a:xfrm>
            <a:off x="1796796" y="5257800"/>
            <a:ext cx="1252728" cy="960120"/>
          </a:xfrm>
        </p:spPr>
        <p:txBody>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US" dirty="0"/>
              <a:t>[Short agenda item description]</a:t>
            </a:r>
          </a:p>
        </p:txBody>
      </p:sp>
      <p:sp>
        <p:nvSpPr>
          <p:cNvPr id="41" name="Text Placeholder 20">
            <a:extLst>
              <a:ext uri="{FF2B5EF4-FFF2-40B4-BE49-F238E27FC236}">
                <a16:creationId xmlns:a16="http://schemas.microsoft.com/office/drawing/2014/main" id="{1A334ED6-9618-B047-9A91-591C66811918}"/>
              </a:ext>
            </a:extLst>
          </p:cNvPr>
          <p:cNvSpPr>
            <a:spLocks noGrp="1"/>
          </p:cNvSpPr>
          <p:nvPr>
            <p:ph type="body" sz="quarter" idx="37" hasCustomPrompt="1"/>
          </p:nvPr>
        </p:nvSpPr>
        <p:spPr>
          <a:xfrm>
            <a:off x="3227832" y="4297680"/>
            <a:ext cx="1252728"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42" name="Text Placeholder 21">
            <a:extLst>
              <a:ext uri="{FF2B5EF4-FFF2-40B4-BE49-F238E27FC236}">
                <a16:creationId xmlns:a16="http://schemas.microsoft.com/office/drawing/2014/main" id="{2693EF6A-7086-3B47-8931-65515EF8EE7F}"/>
              </a:ext>
            </a:extLst>
          </p:cNvPr>
          <p:cNvSpPr>
            <a:spLocks noGrp="1"/>
          </p:cNvSpPr>
          <p:nvPr>
            <p:ph type="body" sz="quarter" idx="38" hasCustomPrompt="1"/>
          </p:nvPr>
        </p:nvSpPr>
        <p:spPr>
          <a:xfrm>
            <a:off x="3227832" y="5257800"/>
            <a:ext cx="1252728" cy="960120"/>
          </a:xfrm>
        </p:spPr>
        <p:txBody>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US" dirty="0"/>
              <a:t>[Short agenda item description]</a:t>
            </a:r>
          </a:p>
        </p:txBody>
      </p:sp>
      <p:sp>
        <p:nvSpPr>
          <p:cNvPr id="45" name="Text Placeholder 22">
            <a:extLst>
              <a:ext uri="{FF2B5EF4-FFF2-40B4-BE49-F238E27FC236}">
                <a16:creationId xmlns:a16="http://schemas.microsoft.com/office/drawing/2014/main" id="{48DFF46F-B64C-CB46-A2E9-C8077121C93A}"/>
              </a:ext>
            </a:extLst>
          </p:cNvPr>
          <p:cNvSpPr>
            <a:spLocks noGrp="1"/>
          </p:cNvSpPr>
          <p:nvPr>
            <p:ph type="body" sz="quarter" idx="40" hasCustomPrompt="1"/>
          </p:nvPr>
        </p:nvSpPr>
        <p:spPr>
          <a:xfrm>
            <a:off x="4666420" y="4297680"/>
            <a:ext cx="1252728"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46" name="Text Placeholder 23">
            <a:extLst>
              <a:ext uri="{FF2B5EF4-FFF2-40B4-BE49-F238E27FC236}">
                <a16:creationId xmlns:a16="http://schemas.microsoft.com/office/drawing/2014/main" id="{57A7D918-16F3-074F-AA63-CDC39BCF10E7}"/>
              </a:ext>
            </a:extLst>
          </p:cNvPr>
          <p:cNvSpPr>
            <a:spLocks noGrp="1"/>
          </p:cNvSpPr>
          <p:nvPr>
            <p:ph type="body" sz="quarter" idx="41" hasCustomPrompt="1"/>
          </p:nvPr>
        </p:nvSpPr>
        <p:spPr>
          <a:xfrm>
            <a:off x="4666420" y="5257800"/>
            <a:ext cx="1252728" cy="960120"/>
          </a:xfrm>
        </p:spPr>
        <p:txBody>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US" dirty="0"/>
              <a:t>[Short agenda item description]</a:t>
            </a:r>
          </a:p>
        </p:txBody>
      </p:sp>
      <p:sp>
        <p:nvSpPr>
          <p:cNvPr id="48" name="Text Placeholder 24">
            <a:extLst>
              <a:ext uri="{FF2B5EF4-FFF2-40B4-BE49-F238E27FC236}">
                <a16:creationId xmlns:a16="http://schemas.microsoft.com/office/drawing/2014/main" id="{EA62EAFF-E23D-1344-8FA7-3A0370FF43A1}"/>
              </a:ext>
            </a:extLst>
          </p:cNvPr>
          <p:cNvSpPr>
            <a:spLocks noGrp="1"/>
          </p:cNvSpPr>
          <p:nvPr>
            <p:ph type="body" sz="quarter" idx="43" hasCustomPrompt="1"/>
          </p:nvPr>
        </p:nvSpPr>
        <p:spPr>
          <a:xfrm>
            <a:off x="6095966" y="4297680"/>
            <a:ext cx="1252728"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49" name="Text Placeholder 25">
            <a:extLst>
              <a:ext uri="{FF2B5EF4-FFF2-40B4-BE49-F238E27FC236}">
                <a16:creationId xmlns:a16="http://schemas.microsoft.com/office/drawing/2014/main" id="{BB3749AC-7A4E-E847-BE6A-86BA40C8062F}"/>
              </a:ext>
            </a:extLst>
          </p:cNvPr>
          <p:cNvSpPr>
            <a:spLocks noGrp="1"/>
          </p:cNvSpPr>
          <p:nvPr>
            <p:ph type="body" sz="quarter" idx="44" hasCustomPrompt="1"/>
          </p:nvPr>
        </p:nvSpPr>
        <p:spPr>
          <a:xfrm>
            <a:off x="6095966" y="5257800"/>
            <a:ext cx="1252728" cy="960120"/>
          </a:xfrm>
        </p:spPr>
        <p:txBody>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US" dirty="0"/>
              <a:t>[Short agenda item description]</a:t>
            </a:r>
          </a:p>
        </p:txBody>
      </p:sp>
      <p:sp>
        <p:nvSpPr>
          <p:cNvPr id="51" name="Text Placeholder 26">
            <a:extLst>
              <a:ext uri="{FF2B5EF4-FFF2-40B4-BE49-F238E27FC236}">
                <a16:creationId xmlns:a16="http://schemas.microsoft.com/office/drawing/2014/main" id="{610FDE97-BB8E-DD4D-A59C-C90245CC9808}"/>
              </a:ext>
            </a:extLst>
          </p:cNvPr>
          <p:cNvSpPr>
            <a:spLocks noGrp="1"/>
          </p:cNvSpPr>
          <p:nvPr>
            <p:ph type="body" sz="quarter" idx="46" hasCustomPrompt="1"/>
          </p:nvPr>
        </p:nvSpPr>
        <p:spPr>
          <a:xfrm>
            <a:off x="7525512" y="4297680"/>
            <a:ext cx="1252728" cy="914400"/>
          </a:xfrm>
        </p:spPr>
        <p:txBody>
          <a:bodyPr/>
          <a:lstStyle>
            <a:lvl1pPr marL="0" indent="0">
              <a:lnSpc>
                <a:spcPct val="80000"/>
              </a:lnSpc>
              <a:spcBef>
                <a:spcPts val="0"/>
              </a:spcBef>
              <a:buFontTx/>
              <a:buNone/>
              <a:defRPr sz="7200">
                <a:solidFill>
                  <a:schemeClr val="tx2"/>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52" name="Text Placeholder 27">
            <a:extLst>
              <a:ext uri="{FF2B5EF4-FFF2-40B4-BE49-F238E27FC236}">
                <a16:creationId xmlns:a16="http://schemas.microsoft.com/office/drawing/2014/main" id="{78FC324C-26A1-0E4A-8026-7FF1F837A392}"/>
              </a:ext>
            </a:extLst>
          </p:cNvPr>
          <p:cNvSpPr>
            <a:spLocks noGrp="1"/>
          </p:cNvSpPr>
          <p:nvPr>
            <p:ph type="body" sz="quarter" idx="47" hasCustomPrompt="1"/>
          </p:nvPr>
        </p:nvSpPr>
        <p:spPr>
          <a:xfrm>
            <a:off x="7525512" y="5257800"/>
            <a:ext cx="1252728" cy="960120"/>
          </a:xfrm>
        </p:spPr>
        <p:txBody>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US" dirty="0"/>
              <a:t>[Short agenda item description]</a:t>
            </a:r>
          </a:p>
        </p:txBody>
      </p:sp>
      <p:pic>
        <p:nvPicPr>
          <p:cNvPr id="53" name="J.P. Morgan Private Bank" descr="J.P. Morgan Private Bank">
            <a:extLst>
              <a:ext uri="{FF2B5EF4-FFF2-40B4-BE49-F238E27FC236}">
                <a16:creationId xmlns:a16="http://schemas.microsoft.com/office/drawing/2014/main" id="{A635F265-8806-CE46-BFA3-B8028C4FD9F1}"/>
              </a:ext>
            </a:extLst>
          </p:cNvPr>
          <p:cNvPicPr>
            <a:picLocks noChangeAspect="1"/>
          </p:cNvPicPr>
          <p:nvPr userDrawn="1"/>
        </p:nvPicPr>
        <p:blipFill>
          <a:blip r:embed="rId2"/>
          <a:stretch>
            <a:fillRect/>
          </a:stretch>
        </p:blipFill>
        <p:spPr bwMode="black">
          <a:xfrm>
            <a:off x="245047" y="6492240"/>
            <a:ext cx="1647806" cy="365760"/>
          </a:xfrm>
          <a:prstGeom prst="rect">
            <a:avLst/>
          </a:prstGeom>
        </p:spPr>
      </p:pic>
    </p:spTree>
    <p:extLst>
      <p:ext uri="{BB962C8B-B14F-4D97-AF65-F5344CB8AC3E}">
        <p14:creationId xmlns:p14="http://schemas.microsoft.com/office/powerpoint/2010/main" val="6578751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22">
          <p15:clr>
            <a:srgbClr val="FBAE40"/>
          </p15:clr>
        </p15:guide>
        <p15:guide id="3" pos="2938">
          <p15:clr>
            <a:srgbClr val="FBAE40"/>
          </p15:clr>
        </p15:guide>
        <p15:guide id="4" orient="horz" pos="1382">
          <p15:clr>
            <a:srgbClr val="FBAE40"/>
          </p15:clr>
        </p15:guide>
        <p15:guide id="5" orient="horz" pos="2707">
          <p15:clr>
            <a:srgbClr val="FBAE40"/>
          </p15:clr>
        </p15:guide>
        <p15:guide id="7" pos="1128">
          <p15:clr>
            <a:srgbClr val="FBAE40"/>
          </p15:clr>
        </p15:guide>
        <p15:guide id="8" pos="1020">
          <p15:clr>
            <a:srgbClr val="FBAE40"/>
          </p15:clr>
        </p15:guide>
        <p15:guide id="9" pos="1922">
          <p15:clr>
            <a:srgbClr val="FBAE40"/>
          </p15:clr>
        </p15:guide>
        <p15:guide id="10" pos="2030">
          <p15:clr>
            <a:srgbClr val="FBAE40"/>
          </p15:clr>
        </p15:guide>
        <p15:guide id="11" pos="3730">
          <p15:clr>
            <a:srgbClr val="FBAE40"/>
          </p15:clr>
        </p15:guide>
        <p15:guide id="12" pos="3836">
          <p15:clr>
            <a:srgbClr val="FBAE40"/>
          </p15:clr>
        </p15:guide>
        <p15:guide id="13" pos="4630">
          <p15:clr>
            <a:srgbClr val="FBAE40"/>
          </p15:clr>
        </p15:guide>
        <p15:guide id="14" pos="4738">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55B0C33-1FF8-8D45-92A3-4C74289F1F95}"/>
              </a:ext>
            </a:extLst>
          </p:cNvPr>
          <p:cNvSpPr>
            <a:spLocks noGrp="1"/>
          </p:cNvSpPr>
          <p:nvPr>
            <p:ph type="body" sz="quarter" idx="10" hasCustomPrompt="1"/>
          </p:nvPr>
        </p:nvSpPr>
        <p:spPr bwMode="ltGray">
          <a:xfrm>
            <a:off x="640080" y="640080"/>
            <a:ext cx="7863840" cy="5577840"/>
          </a:xfrm>
        </p:spPr>
        <p:txBody>
          <a:bodyPr anchor="ctr" anchorCtr="0"/>
          <a:lstStyle>
            <a:lvl1pPr marL="0" indent="0" algn="ctr">
              <a:lnSpc>
                <a:spcPct val="95000"/>
              </a:lnSpc>
              <a:spcBef>
                <a:spcPts val="0"/>
              </a:spcBef>
              <a:buFontTx/>
              <a:buNone/>
              <a:defRPr sz="33000">
                <a:solidFill>
                  <a:schemeClr val="bg2"/>
                </a:solidFill>
                <a:latin typeface="+mj-lt"/>
              </a:defRPr>
            </a:lvl1pPr>
            <a:lvl2pPr marL="0" indent="0" algn="ctr">
              <a:lnSpc>
                <a:spcPct val="95000"/>
              </a:lnSpc>
              <a:spcBef>
                <a:spcPts val="0"/>
              </a:spcBef>
              <a:buFontTx/>
              <a:buNone/>
              <a:defRPr sz="33000">
                <a:solidFill>
                  <a:schemeClr val="bg2"/>
                </a:solidFill>
                <a:latin typeface="+mj-lt"/>
              </a:defRPr>
            </a:lvl2pPr>
            <a:lvl3pPr marL="0" indent="0" algn="ctr">
              <a:lnSpc>
                <a:spcPct val="95000"/>
              </a:lnSpc>
              <a:spcBef>
                <a:spcPts val="0"/>
              </a:spcBef>
              <a:buFontTx/>
              <a:buNone/>
              <a:defRPr sz="33000">
                <a:solidFill>
                  <a:schemeClr val="bg2"/>
                </a:solidFill>
                <a:latin typeface="+mj-lt"/>
              </a:defRPr>
            </a:lvl3pPr>
            <a:lvl4pPr marL="0" indent="0" algn="ctr">
              <a:lnSpc>
                <a:spcPct val="95000"/>
              </a:lnSpc>
              <a:spcBef>
                <a:spcPts val="0"/>
              </a:spcBef>
              <a:buFontTx/>
              <a:buNone/>
              <a:defRPr sz="33000">
                <a:solidFill>
                  <a:schemeClr val="bg2"/>
                </a:solidFill>
                <a:latin typeface="+mj-lt"/>
              </a:defRPr>
            </a:lvl4pPr>
            <a:lvl5pPr marL="0" indent="0" algn="ctr">
              <a:lnSpc>
                <a:spcPct val="95000"/>
              </a:lnSpc>
              <a:spcBef>
                <a:spcPts val="0"/>
              </a:spcBef>
              <a:buFontTx/>
              <a:buNone/>
              <a:defRPr sz="33000">
                <a:solidFill>
                  <a:schemeClr val="bg2"/>
                </a:solidFill>
                <a:latin typeface="+mj-lt"/>
              </a:defRPr>
            </a:lvl5pPr>
            <a:lvl6pPr marL="0" indent="0" algn="ctr">
              <a:lnSpc>
                <a:spcPct val="95000"/>
              </a:lnSpc>
              <a:spcBef>
                <a:spcPts val="0"/>
              </a:spcBef>
              <a:buFontTx/>
              <a:buNone/>
              <a:defRPr sz="33000">
                <a:solidFill>
                  <a:schemeClr val="bg2"/>
                </a:solidFill>
                <a:latin typeface="+mj-lt"/>
              </a:defRPr>
            </a:lvl6pPr>
            <a:lvl7pPr marL="0" indent="0" algn="ctr">
              <a:lnSpc>
                <a:spcPct val="95000"/>
              </a:lnSpc>
              <a:spcBef>
                <a:spcPts val="0"/>
              </a:spcBef>
              <a:buFontTx/>
              <a:buNone/>
              <a:defRPr sz="33000">
                <a:solidFill>
                  <a:schemeClr val="bg2"/>
                </a:solidFill>
                <a:latin typeface="+mj-lt"/>
              </a:defRPr>
            </a:lvl7pPr>
            <a:lvl8pPr marL="0" indent="0" algn="ctr">
              <a:lnSpc>
                <a:spcPct val="95000"/>
              </a:lnSpc>
              <a:spcBef>
                <a:spcPts val="0"/>
              </a:spcBef>
              <a:buFontTx/>
              <a:buNone/>
              <a:defRPr sz="33000">
                <a:solidFill>
                  <a:schemeClr val="bg2"/>
                </a:solidFill>
                <a:latin typeface="+mj-lt"/>
              </a:defRPr>
            </a:lvl8pPr>
            <a:lvl9pPr marL="0" indent="0" algn="ctr">
              <a:lnSpc>
                <a:spcPct val="95000"/>
              </a:lnSpc>
              <a:spcBef>
                <a:spcPts val="0"/>
              </a:spcBef>
              <a:buFontTx/>
              <a:buNone/>
              <a:defRPr sz="33000">
                <a:solidFill>
                  <a:schemeClr val="bg2"/>
                </a:solidFill>
                <a:latin typeface="+mj-lt"/>
              </a:defRPr>
            </a:lvl9pPr>
          </a:lstStyle>
          <a:p>
            <a:pPr lvl="0"/>
            <a:r>
              <a:rPr lang="en-US" dirty="0"/>
              <a:t>0</a:t>
            </a:r>
          </a:p>
        </p:txBody>
      </p:sp>
      <p:sp>
        <p:nvSpPr>
          <p:cNvPr id="2" name="Title 2">
            <a:extLst>
              <a:ext uri="{FF2B5EF4-FFF2-40B4-BE49-F238E27FC236}">
                <a16:creationId xmlns:a16="http://schemas.microsoft.com/office/drawing/2014/main" id="{D641D334-3DBF-4D13-804B-67B29A3D48B5}"/>
              </a:ext>
            </a:extLst>
          </p:cNvPr>
          <p:cNvSpPr>
            <a:spLocks noGrp="1"/>
          </p:cNvSpPr>
          <p:nvPr>
            <p:ph type="title" hasCustomPrompt="1"/>
          </p:nvPr>
        </p:nvSpPr>
        <p:spPr>
          <a:xfrm>
            <a:off x="640080" y="2468880"/>
            <a:ext cx="7863840" cy="2011680"/>
          </a:xfrm>
        </p:spPr>
        <p:txBody>
          <a:bodyPr anchor="ctr" anchorCtr="0"/>
          <a:lstStyle>
            <a:lvl1pPr algn="ctr">
              <a:lnSpc>
                <a:spcPct val="90000"/>
              </a:lnSpc>
              <a:defRPr sz="4800">
                <a:solidFill>
                  <a:schemeClr val="tx1"/>
                </a:solidFill>
              </a:defRPr>
            </a:lvl1pPr>
          </a:lstStyle>
          <a:p>
            <a:r>
              <a:rPr lang="en-US" dirty="0"/>
              <a:t>[Section header title]</a:t>
            </a:r>
          </a:p>
        </p:txBody>
      </p:sp>
    </p:spTree>
    <p:extLst>
      <p:ext uri="{BB962C8B-B14F-4D97-AF65-F5344CB8AC3E}">
        <p14:creationId xmlns:p14="http://schemas.microsoft.com/office/powerpoint/2010/main" val="11550018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Section Header - Gray">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83C688B7-51D5-1A40-B5CC-DA7880F41273}"/>
              </a:ext>
              <a:ext uri="{C183D7F6-B498-43B3-948B-1728B52AA6E4}">
                <adec:decorative xmlns:adec="http://schemas.microsoft.com/office/drawing/2017/decorative" val="1"/>
              </a:ext>
            </a:extLst>
          </p:cNvPr>
          <p:cNvSpPr/>
          <p:nvPr userDrawn="1"/>
        </p:nvSpPr>
        <p:spPr bwMode="hidden">
          <a:xfrm>
            <a:off x="365125" y="365760"/>
            <a:ext cx="8412480" cy="6126480"/>
          </a:xfrm>
          <a:prstGeom prst="rect">
            <a:avLst/>
          </a:prstGeom>
          <a:solidFill>
            <a:srgbClr val="E2E4E5"/>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5" name="Text Placeholder 1">
            <a:extLst>
              <a:ext uri="{FF2B5EF4-FFF2-40B4-BE49-F238E27FC236}">
                <a16:creationId xmlns:a16="http://schemas.microsoft.com/office/drawing/2014/main" id="{055B0C33-1FF8-8D45-92A3-4C74289F1F95}"/>
              </a:ext>
            </a:extLst>
          </p:cNvPr>
          <p:cNvSpPr>
            <a:spLocks noGrp="1"/>
          </p:cNvSpPr>
          <p:nvPr>
            <p:ph type="body" sz="quarter" idx="10" hasCustomPrompt="1"/>
          </p:nvPr>
        </p:nvSpPr>
        <p:spPr bwMode="ltGray">
          <a:xfrm>
            <a:off x="640080" y="640080"/>
            <a:ext cx="7863840" cy="5577840"/>
          </a:xfrm>
        </p:spPr>
        <p:txBody>
          <a:bodyPr anchor="ctr" anchorCtr="0"/>
          <a:lstStyle>
            <a:lvl1pPr marL="0" indent="0" algn="ctr">
              <a:lnSpc>
                <a:spcPct val="95000"/>
              </a:lnSpc>
              <a:spcBef>
                <a:spcPts val="0"/>
              </a:spcBef>
              <a:buFontTx/>
              <a:buNone/>
              <a:defRPr sz="33000">
                <a:solidFill>
                  <a:srgbClr val="AF8462"/>
                </a:solidFill>
                <a:latin typeface="+mj-lt"/>
              </a:defRPr>
            </a:lvl1pPr>
            <a:lvl2pPr marL="0" indent="0" algn="ctr">
              <a:lnSpc>
                <a:spcPct val="95000"/>
              </a:lnSpc>
              <a:spcBef>
                <a:spcPts val="0"/>
              </a:spcBef>
              <a:buFontTx/>
              <a:buNone/>
              <a:defRPr sz="33000">
                <a:solidFill>
                  <a:srgbClr val="AF8462"/>
                </a:solidFill>
                <a:latin typeface="+mj-lt"/>
              </a:defRPr>
            </a:lvl2pPr>
            <a:lvl3pPr marL="0" indent="0" algn="ctr">
              <a:lnSpc>
                <a:spcPct val="95000"/>
              </a:lnSpc>
              <a:spcBef>
                <a:spcPts val="0"/>
              </a:spcBef>
              <a:buFontTx/>
              <a:buNone/>
              <a:defRPr sz="33000">
                <a:solidFill>
                  <a:srgbClr val="AF8462"/>
                </a:solidFill>
                <a:latin typeface="+mj-lt"/>
              </a:defRPr>
            </a:lvl3pPr>
            <a:lvl4pPr marL="0" indent="0" algn="ctr">
              <a:lnSpc>
                <a:spcPct val="95000"/>
              </a:lnSpc>
              <a:spcBef>
                <a:spcPts val="0"/>
              </a:spcBef>
              <a:buFontTx/>
              <a:buNone/>
              <a:defRPr sz="33000">
                <a:solidFill>
                  <a:srgbClr val="AF8462"/>
                </a:solidFill>
                <a:latin typeface="+mj-lt"/>
              </a:defRPr>
            </a:lvl4pPr>
            <a:lvl5pPr marL="0" indent="0" algn="ctr">
              <a:lnSpc>
                <a:spcPct val="95000"/>
              </a:lnSpc>
              <a:spcBef>
                <a:spcPts val="0"/>
              </a:spcBef>
              <a:buFontTx/>
              <a:buNone/>
              <a:defRPr sz="33000">
                <a:solidFill>
                  <a:srgbClr val="AF8462"/>
                </a:solidFill>
                <a:latin typeface="+mj-lt"/>
              </a:defRPr>
            </a:lvl5pPr>
            <a:lvl6pPr marL="0" indent="0" algn="ctr">
              <a:lnSpc>
                <a:spcPct val="95000"/>
              </a:lnSpc>
              <a:spcBef>
                <a:spcPts val="0"/>
              </a:spcBef>
              <a:buFontTx/>
              <a:buNone/>
              <a:defRPr sz="33000">
                <a:solidFill>
                  <a:srgbClr val="AF8462"/>
                </a:solidFill>
                <a:latin typeface="+mj-lt"/>
              </a:defRPr>
            </a:lvl6pPr>
            <a:lvl7pPr marL="0" indent="0" algn="ctr">
              <a:lnSpc>
                <a:spcPct val="95000"/>
              </a:lnSpc>
              <a:spcBef>
                <a:spcPts val="0"/>
              </a:spcBef>
              <a:buFontTx/>
              <a:buNone/>
              <a:defRPr sz="33000">
                <a:solidFill>
                  <a:srgbClr val="AF8462"/>
                </a:solidFill>
                <a:latin typeface="+mj-lt"/>
              </a:defRPr>
            </a:lvl7pPr>
            <a:lvl8pPr marL="0" indent="0" algn="ctr">
              <a:lnSpc>
                <a:spcPct val="95000"/>
              </a:lnSpc>
              <a:spcBef>
                <a:spcPts val="0"/>
              </a:spcBef>
              <a:buFontTx/>
              <a:buNone/>
              <a:defRPr sz="33000">
                <a:solidFill>
                  <a:srgbClr val="AF8462"/>
                </a:solidFill>
                <a:latin typeface="+mj-lt"/>
              </a:defRPr>
            </a:lvl8pPr>
            <a:lvl9pPr marL="0" indent="0" algn="ctr">
              <a:lnSpc>
                <a:spcPct val="95000"/>
              </a:lnSpc>
              <a:spcBef>
                <a:spcPts val="0"/>
              </a:spcBef>
              <a:buFontTx/>
              <a:buNone/>
              <a:defRPr sz="33000">
                <a:solidFill>
                  <a:srgbClr val="AF8462"/>
                </a:solidFill>
                <a:latin typeface="+mj-lt"/>
              </a:defRPr>
            </a:lvl9pPr>
          </a:lstStyle>
          <a:p>
            <a:pPr lvl="0"/>
            <a:r>
              <a:rPr lang="en-US" dirty="0"/>
              <a:t>0</a:t>
            </a:r>
          </a:p>
        </p:txBody>
      </p:sp>
      <p:sp>
        <p:nvSpPr>
          <p:cNvPr id="2" name="Title 2">
            <a:extLst>
              <a:ext uri="{FF2B5EF4-FFF2-40B4-BE49-F238E27FC236}">
                <a16:creationId xmlns:a16="http://schemas.microsoft.com/office/drawing/2014/main" id="{D641D334-3DBF-4D13-804B-67B29A3D48B5}"/>
              </a:ext>
            </a:extLst>
          </p:cNvPr>
          <p:cNvSpPr>
            <a:spLocks noGrp="1"/>
          </p:cNvSpPr>
          <p:nvPr>
            <p:ph type="title" hasCustomPrompt="1"/>
          </p:nvPr>
        </p:nvSpPr>
        <p:spPr>
          <a:xfrm>
            <a:off x="640080" y="2468880"/>
            <a:ext cx="7863840" cy="2011680"/>
          </a:xfrm>
        </p:spPr>
        <p:txBody>
          <a:bodyPr anchor="ctr" anchorCtr="0"/>
          <a:lstStyle>
            <a:lvl1pPr algn="ctr">
              <a:lnSpc>
                <a:spcPct val="90000"/>
              </a:lnSpc>
              <a:defRPr sz="4800">
                <a:solidFill>
                  <a:schemeClr val="tx1"/>
                </a:solidFill>
              </a:defRPr>
            </a:lvl1pPr>
          </a:lstStyle>
          <a:p>
            <a:r>
              <a:rPr lang="en-US" dirty="0"/>
              <a:t>[Section header title]</a:t>
            </a:r>
          </a:p>
        </p:txBody>
      </p:sp>
    </p:spTree>
    <p:extLst>
      <p:ext uri="{BB962C8B-B14F-4D97-AF65-F5344CB8AC3E}">
        <p14:creationId xmlns:p14="http://schemas.microsoft.com/office/powerpoint/2010/main" val="32750032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bar Left 2x charts TB">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227388" y="4410635"/>
            <a:ext cx="5549266" cy="1532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226754" y="3993199"/>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373571" y="2194560"/>
            <a:ext cx="2679192" cy="3749039"/>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227388" y="2194560"/>
            <a:ext cx="5549266"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5" y="1781518"/>
            <a:ext cx="2701030"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31" name="Text Placeholder 2">
            <a:extLst>
              <a:ext uri="{FF2B5EF4-FFF2-40B4-BE49-F238E27FC236}">
                <a16:creationId xmlns:a16="http://schemas.microsoft.com/office/drawing/2014/main" id="{BC297654-984B-4FE9-AE91-A7355B25800B}"/>
              </a:ext>
            </a:extLst>
          </p:cNvPr>
          <p:cNvSpPr>
            <a:spLocks noGrp="1"/>
          </p:cNvSpPr>
          <p:nvPr>
            <p:ph type="body" idx="34"/>
          </p:nvPr>
        </p:nvSpPr>
        <p:spPr>
          <a:xfrm>
            <a:off x="3239366" y="1781518"/>
            <a:ext cx="5536654"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125762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Section Header - Dark Mode">
    <p:bg>
      <p:bgPr>
        <a:solidFill>
          <a:schemeClr val="tx1"/>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83C688B7-51D5-1A40-B5CC-DA7880F41273}"/>
              </a:ext>
              <a:ext uri="{C183D7F6-B498-43B3-948B-1728B52AA6E4}">
                <adec:decorative xmlns:adec="http://schemas.microsoft.com/office/drawing/2017/decorative" val="1"/>
              </a:ext>
            </a:extLst>
          </p:cNvPr>
          <p:cNvSpPr/>
          <p:nvPr userDrawn="1"/>
        </p:nvSpPr>
        <p:spPr bwMode="hidden">
          <a:xfrm>
            <a:off x="365125" y="365760"/>
            <a:ext cx="8412480" cy="6126480"/>
          </a:xfrm>
          <a:prstGeom prst="rect">
            <a:avLst/>
          </a:prstGeom>
          <a:solidFill>
            <a:srgbClr val="474C50"/>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5" name="Text Placeholder 1">
            <a:extLst>
              <a:ext uri="{FF2B5EF4-FFF2-40B4-BE49-F238E27FC236}">
                <a16:creationId xmlns:a16="http://schemas.microsoft.com/office/drawing/2014/main" id="{055B0C33-1FF8-8D45-92A3-4C74289F1F95}"/>
              </a:ext>
            </a:extLst>
          </p:cNvPr>
          <p:cNvSpPr>
            <a:spLocks noGrp="1"/>
          </p:cNvSpPr>
          <p:nvPr>
            <p:ph type="body" sz="quarter" idx="10" hasCustomPrompt="1"/>
          </p:nvPr>
        </p:nvSpPr>
        <p:spPr bwMode="ltGray">
          <a:xfrm>
            <a:off x="640080" y="640080"/>
            <a:ext cx="7863840" cy="5577840"/>
          </a:xfrm>
        </p:spPr>
        <p:txBody>
          <a:bodyPr anchor="ctr" anchorCtr="0"/>
          <a:lstStyle>
            <a:lvl1pPr marL="0" indent="0" algn="ctr">
              <a:lnSpc>
                <a:spcPct val="95000"/>
              </a:lnSpc>
              <a:spcBef>
                <a:spcPts val="0"/>
              </a:spcBef>
              <a:buFontTx/>
              <a:buNone/>
              <a:defRPr sz="33000">
                <a:solidFill>
                  <a:schemeClr val="tx2"/>
                </a:solidFill>
                <a:latin typeface="+mj-lt"/>
              </a:defRPr>
            </a:lvl1pPr>
            <a:lvl2pPr marL="0" indent="0" algn="ctr">
              <a:lnSpc>
                <a:spcPct val="95000"/>
              </a:lnSpc>
              <a:spcBef>
                <a:spcPts val="0"/>
              </a:spcBef>
              <a:buFontTx/>
              <a:buNone/>
              <a:defRPr sz="33000">
                <a:solidFill>
                  <a:schemeClr val="tx2"/>
                </a:solidFill>
                <a:latin typeface="+mj-lt"/>
              </a:defRPr>
            </a:lvl2pPr>
            <a:lvl3pPr marL="0" indent="0" algn="ctr">
              <a:lnSpc>
                <a:spcPct val="95000"/>
              </a:lnSpc>
              <a:spcBef>
                <a:spcPts val="0"/>
              </a:spcBef>
              <a:buFontTx/>
              <a:buNone/>
              <a:defRPr sz="33000">
                <a:solidFill>
                  <a:schemeClr val="tx2"/>
                </a:solidFill>
                <a:latin typeface="+mj-lt"/>
              </a:defRPr>
            </a:lvl3pPr>
            <a:lvl4pPr marL="0" indent="0" algn="ctr">
              <a:lnSpc>
                <a:spcPct val="95000"/>
              </a:lnSpc>
              <a:spcBef>
                <a:spcPts val="0"/>
              </a:spcBef>
              <a:buFontTx/>
              <a:buNone/>
              <a:defRPr sz="33000">
                <a:solidFill>
                  <a:schemeClr val="tx2"/>
                </a:solidFill>
                <a:latin typeface="+mj-lt"/>
              </a:defRPr>
            </a:lvl4pPr>
            <a:lvl5pPr marL="0" indent="0" algn="ctr">
              <a:lnSpc>
                <a:spcPct val="95000"/>
              </a:lnSpc>
              <a:spcBef>
                <a:spcPts val="0"/>
              </a:spcBef>
              <a:buFontTx/>
              <a:buNone/>
              <a:defRPr sz="33000">
                <a:solidFill>
                  <a:schemeClr val="tx2"/>
                </a:solidFill>
                <a:latin typeface="+mj-lt"/>
              </a:defRPr>
            </a:lvl5pPr>
            <a:lvl6pPr marL="0" indent="0" algn="ctr">
              <a:lnSpc>
                <a:spcPct val="95000"/>
              </a:lnSpc>
              <a:spcBef>
                <a:spcPts val="0"/>
              </a:spcBef>
              <a:buFontTx/>
              <a:buNone/>
              <a:defRPr sz="33000">
                <a:solidFill>
                  <a:schemeClr val="tx2"/>
                </a:solidFill>
                <a:latin typeface="+mj-lt"/>
              </a:defRPr>
            </a:lvl6pPr>
            <a:lvl7pPr marL="0" indent="0" algn="ctr">
              <a:lnSpc>
                <a:spcPct val="95000"/>
              </a:lnSpc>
              <a:spcBef>
                <a:spcPts val="0"/>
              </a:spcBef>
              <a:buFontTx/>
              <a:buNone/>
              <a:defRPr sz="33000">
                <a:solidFill>
                  <a:schemeClr val="tx2"/>
                </a:solidFill>
                <a:latin typeface="+mj-lt"/>
              </a:defRPr>
            </a:lvl7pPr>
            <a:lvl8pPr marL="0" indent="0" algn="ctr">
              <a:lnSpc>
                <a:spcPct val="95000"/>
              </a:lnSpc>
              <a:spcBef>
                <a:spcPts val="0"/>
              </a:spcBef>
              <a:buFontTx/>
              <a:buNone/>
              <a:defRPr sz="33000">
                <a:solidFill>
                  <a:schemeClr val="tx2"/>
                </a:solidFill>
                <a:latin typeface="+mj-lt"/>
              </a:defRPr>
            </a:lvl8pPr>
            <a:lvl9pPr marL="0" indent="0" algn="ctr">
              <a:lnSpc>
                <a:spcPct val="95000"/>
              </a:lnSpc>
              <a:spcBef>
                <a:spcPts val="0"/>
              </a:spcBef>
              <a:buFontTx/>
              <a:buNone/>
              <a:defRPr sz="33000">
                <a:solidFill>
                  <a:schemeClr val="tx2"/>
                </a:solidFill>
                <a:latin typeface="+mj-lt"/>
              </a:defRPr>
            </a:lvl9pPr>
          </a:lstStyle>
          <a:p>
            <a:pPr lvl="0"/>
            <a:r>
              <a:rPr lang="en-US" dirty="0"/>
              <a:t>0</a:t>
            </a:r>
          </a:p>
        </p:txBody>
      </p:sp>
      <p:sp>
        <p:nvSpPr>
          <p:cNvPr id="2" name="Title 2">
            <a:extLst>
              <a:ext uri="{FF2B5EF4-FFF2-40B4-BE49-F238E27FC236}">
                <a16:creationId xmlns:a16="http://schemas.microsoft.com/office/drawing/2014/main" id="{D641D334-3DBF-4D13-804B-67B29A3D48B5}"/>
              </a:ext>
            </a:extLst>
          </p:cNvPr>
          <p:cNvSpPr>
            <a:spLocks noGrp="1"/>
          </p:cNvSpPr>
          <p:nvPr>
            <p:ph type="title" hasCustomPrompt="1"/>
          </p:nvPr>
        </p:nvSpPr>
        <p:spPr>
          <a:xfrm>
            <a:off x="640080" y="2468880"/>
            <a:ext cx="7863840" cy="2011680"/>
          </a:xfrm>
        </p:spPr>
        <p:txBody>
          <a:bodyPr anchor="ctr" anchorCtr="0"/>
          <a:lstStyle>
            <a:lvl1pPr algn="ctr">
              <a:lnSpc>
                <a:spcPct val="90000"/>
              </a:lnSpc>
              <a:defRPr sz="4800">
                <a:solidFill>
                  <a:schemeClr val="tx1"/>
                </a:solidFill>
              </a:defRPr>
            </a:lvl1pPr>
          </a:lstStyle>
          <a:p>
            <a:r>
              <a:rPr lang="en-US" dirty="0"/>
              <a:t>[Section header title]</a:t>
            </a:r>
          </a:p>
        </p:txBody>
      </p:sp>
    </p:spTree>
    <p:extLst>
      <p:ext uri="{BB962C8B-B14F-4D97-AF65-F5344CB8AC3E}">
        <p14:creationId xmlns:p14="http://schemas.microsoft.com/office/powerpoint/2010/main" val="540852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Section Header - Photo Light">
    <p:bg>
      <p:bgRef idx="1001">
        <a:schemeClr val="bg1"/>
      </p:bgRef>
    </p:bg>
    <p:spTree>
      <p:nvGrpSpPr>
        <p:cNvPr id="1" name=""/>
        <p:cNvGrpSpPr/>
        <p:nvPr/>
      </p:nvGrpSpPr>
      <p:grpSpPr>
        <a:xfrm>
          <a:off x="0" y="0"/>
          <a:ext cx="0" cy="0"/>
          <a:chOff x="0" y="0"/>
          <a:chExt cx="0" cy="0"/>
        </a:xfrm>
      </p:grpSpPr>
      <p:pic>
        <p:nvPicPr>
          <p:cNvPr id="7" name="Picture">
            <a:extLst>
              <a:ext uri="{FF2B5EF4-FFF2-40B4-BE49-F238E27FC236}">
                <a16:creationId xmlns:a16="http://schemas.microsoft.com/office/drawing/2014/main" id="{25D09BB5-62F4-C54E-8E59-972EA5252E0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00"/>
          <a:stretch/>
        </p:blipFill>
        <p:spPr bwMode="hidden">
          <a:xfrm>
            <a:off x="0" y="0"/>
            <a:ext cx="9144000" cy="6857999"/>
          </a:xfrm>
          <a:prstGeom prst="rect">
            <a:avLst/>
          </a:prstGeom>
        </p:spPr>
      </p:pic>
      <p:sp>
        <p:nvSpPr>
          <p:cNvPr id="6" name="Footer Rectangle">
            <a:extLst>
              <a:ext uri="{FF2B5EF4-FFF2-40B4-BE49-F238E27FC236}">
                <a16:creationId xmlns:a16="http://schemas.microsoft.com/office/drawing/2014/main" id="{CC9E4321-3E60-C048-B678-7FF5A2D37067}"/>
              </a:ext>
              <a:ext uri="{C183D7F6-B498-43B3-948B-1728B52AA6E4}">
                <adec:decorative xmlns:adec="http://schemas.microsoft.com/office/drawing/2017/decorative" val="1"/>
              </a:ext>
            </a:extLst>
          </p:cNvPr>
          <p:cNvSpPr/>
          <p:nvPr userDrawn="1"/>
        </p:nvSpPr>
        <p:spPr bwMode="hidden">
          <a:xfrm>
            <a:off x="0" y="6492240"/>
            <a:ext cx="9144000" cy="365760"/>
          </a:xfrm>
          <a:prstGeom prst="rect">
            <a:avLst/>
          </a:prstGeom>
          <a:solidFill>
            <a:srgbClr val="C1C3C3">
              <a:alpha val="35000"/>
            </a:srgbClr>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sp>
        <p:nvSpPr>
          <p:cNvPr id="5" name="Text Placeholder 1">
            <a:extLst>
              <a:ext uri="{FF2B5EF4-FFF2-40B4-BE49-F238E27FC236}">
                <a16:creationId xmlns:a16="http://schemas.microsoft.com/office/drawing/2014/main" id="{055B0C33-1FF8-8D45-92A3-4C74289F1F95}"/>
              </a:ext>
            </a:extLst>
          </p:cNvPr>
          <p:cNvSpPr>
            <a:spLocks noGrp="1"/>
          </p:cNvSpPr>
          <p:nvPr>
            <p:ph type="body" sz="quarter" idx="10" hasCustomPrompt="1"/>
          </p:nvPr>
        </p:nvSpPr>
        <p:spPr bwMode="ltGray">
          <a:xfrm>
            <a:off x="640080" y="640080"/>
            <a:ext cx="7863840" cy="5577840"/>
          </a:xfrm>
        </p:spPr>
        <p:txBody>
          <a:bodyPr anchor="ctr" anchorCtr="0"/>
          <a:lstStyle>
            <a:lvl1pPr marL="0" indent="0" algn="ctr">
              <a:lnSpc>
                <a:spcPct val="95000"/>
              </a:lnSpc>
              <a:spcBef>
                <a:spcPts val="0"/>
              </a:spcBef>
              <a:buFontTx/>
              <a:buNone/>
              <a:defRPr sz="33000">
                <a:solidFill>
                  <a:srgbClr val="AF8462"/>
                </a:solidFill>
                <a:latin typeface="+mj-lt"/>
              </a:defRPr>
            </a:lvl1pPr>
            <a:lvl2pPr marL="0" indent="0" algn="ctr">
              <a:lnSpc>
                <a:spcPct val="95000"/>
              </a:lnSpc>
              <a:spcBef>
                <a:spcPts val="0"/>
              </a:spcBef>
              <a:buFontTx/>
              <a:buNone/>
              <a:defRPr sz="33000">
                <a:solidFill>
                  <a:srgbClr val="AF8462"/>
                </a:solidFill>
                <a:latin typeface="+mj-lt"/>
              </a:defRPr>
            </a:lvl2pPr>
            <a:lvl3pPr marL="0" indent="0" algn="ctr">
              <a:lnSpc>
                <a:spcPct val="95000"/>
              </a:lnSpc>
              <a:spcBef>
                <a:spcPts val="0"/>
              </a:spcBef>
              <a:buFontTx/>
              <a:buNone/>
              <a:defRPr sz="33000">
                <a:solidFill>
                  <a:srgbClr val="AF8462"/>
                </a:solidFill>
                <a:latin typeface="+mj-lt"/>
              </a:defRPr>
            </a:lvl3pPr>
            <a:lvl4pPr marL="0" indent="0" algn="ctr">
              <a:lnSpc>
                <a:spcPct val="95000"/>
              </a:lnSpc>
              <a:spcBef>
                <a:spcPts val="0"/>
              </a:spcBef>
              <a:buFontTx/>
              <a:buNone/>
              <a:defRPr sz="33000">
                <a:solidFill>
                  <a:srgbClr val="AF8462"/>
                </a:solidFill>
                <a:latin typeface="+mj-lt"/>
              </a:defRPr>
            </a:lvl4pPr>
            <a:lvl5pPr marL="0" indent="0" algn="ctr">
              <a:lnSpc>
                <a:spcPct val="95000"/>
              </a:lnSpc>
              <a:spcBef>
                <a:spcPts val="0"/>
              </a:spcBef>
              <a:buFontTx/>
              <a:buNone/>
              <a:defRPr sz="33000">
                <a:solidFill>
                  <a:srgbClr val="AF8462"/>
                </a:solidFill>
                <a:latin typeface="+mj-lt"/>
              </a:defRPr>
            </a:lvl5pPr>
            <a:lvl6pPr marL="0" indent="0" algn="ctr">
              <a:lnSpc>
                <a:spcPct val="95000"/>
              </a:lnSpc>
              <a:spcBef>
                <a:spcPts val="0"/>
              </a:spcBef>
              <a:buFontTx/>
              <a:buNone/>
              <a:defRPr sz="33000">
                <a:solidFill>
                  <a:srgbClr val="AF8462"/>
                </a:solidFill>
                <a:latin typeface="+mj-lt"/>
              </a:defRPr>
            </a:lvl6pPr>
            <a:lvl7pPr marL="0" indent="0" algn="ctr">
              <a:lnSpc>
                <a:spcPct val="95000"/>
              </a:lnSpc>
              <a:spcBef>
                <a:spcPts val="0"/>
              </a:spcBef>
              <a:buFontTx/>
              <a:buNone/>
              <a:defRPr sz="33000">
                <a:solidFill>
                  <a:srgbClr val="AF8462"/>
                </a:solidFill>
                <a:latin typeface="+mj-lt"/>
              </a:defRPr>
            </a:lvl7pPr>
            <a:lvl8pPr marL="0" indent="0" algn="ctr">
              <a:lnSpc>
                <a:spcPct val="95000"/>
              </a:lnSpc>
              <a:spcBef>
                <a:spcPts val="0"/>
              </a:spcBef>
              <a:buFontTx/>
              <a:buNone/>
              <a:defRPr sz="33000">
                <a:solidFill>
                  <a:srgbClr val="AF8462"/>
                </a:solidFill>
                <a:latin typeface="+mj-lt"/>
              </a:defRPr>
            </a:lvl8pPr>
            <a:lvl9pPr marL="0" indent="0" algn="ctr">
              <a:lnSpc>
                <a:spcPct val="95000"/>
              </a:lnSpc>
              <a:spcBef>
                <a:spcPts val="0"/>
              </a:spcBef>
              <a:buFontTx/>
              <a:buNone/>
              <a:defRPr sz="33000">
                <a:solidFill>
                  <a:srgbClr val="AF8462"/>
                </a:solidFill>
                <a:latin typeface="+mj-lt"/>
              </a:defRPr>
            </a:lvl9pPr>
          </a:lstStyle>
          <a:p>
            <a:pPr lvl="0"/>
            <a:r>
              <a:rPr lang="en-US" dirty="0"/>
              <a:t>0</a:t>
            </a:r>
          </a:p>
        </p:txBody>
      </p:sp>
      <p:sp>
        <p:nvSpPr>
          <p:cNvPr id="2" name="Title 2">
            <a:extLst>
              <a:ext uri="{FF2B5EF4-FFF2-40B4-BE49-F238E27FC236}">
                <a16:creationId xmlns:a16="http://schemas.microsoft.com/office/drawing/2014/main" id="{D641D334-3DBF-4D13-804B-67B29A3D48B5}"/>
              </a:ext>
            </a:extLst>
          </p:cNvPr>
          <p:cNvSpPr>
            <a:spLocks noGrp="1"/>
          </p:cNvSpPr>
          <p:nvPr>
            <p:ph type="title" hasCustomPrompt="1"/>
          </p:nvPr>
        </p:nvSpPr>
        <p:spPr>
          <a:xfrm>
            <a:off x="640080" y="2468880"/>
            <a:ext cx="7863840" cy="2011680"/>
          </a:xfrm>
        </p:spPr>
        <p:txBody>
          <a:bodyPr anchor="ctr" anchorCtr="0"/>
          <a:lstStyle>
            <a:lvl1pPr algn="ctr">
              <a:lnSpc>
                <a:spcPct val="90000"/>
              </a:lnSpc>
              <a:defRPr sz="7200">
                <a:solidFill>
                  <a:schemeClr val="tx1"/>
                </a:solidFill>
              </a:defRPr>
            </a:lvl1pPr>
          </a:lstStyle>
          <a:p>
            <a:r>
              <a:rPr lang="en-US" dirty="0"/>
              <a:t>[Section header title]</a:t>
            </a:r>
          </a:p>
        </p:txBody>
      </p:sp>
      <p:pic>
        <p:nvPicPr>
          <p:cNvPr id="10" name="J.P. Morgan Private Bank" descr="J.P. Morgan Private Bank">
            <a:extLst>
              <a:ext uri="{FF2B5EF4-FFF2-40B4-BE49-F238E27FC236}">
                <a16:creationId xmlns:a16="http://schemas.microsoft.com/office/drawing/2014/main" id="{F12268B1-6B88-1A4E-97BD-B8859168676D}"/>
              </a:ext>
            </a:extLst>
          </p:cNvPr>
          <p:cNvPicPr>
            <a:picLocks noChangeAspect="1"/>
          </p:cNvPicPr>
          <p:nvPr userDrawn="1"/>
        </p:nvPicPr>
        <p:blipFill>
          <a:blip r:embed="rId3"/>
          <a:stretch>
            <a:fillRect/>
          </a:stretch>
        </p:blipFill>
        <p:spPr bwMode="black">
          <a:xfrm>
            <a:off x="245047" y="6492240"/>
            <a:ext cx="1647805" cy="365760"/>
          </a:xfrm>
          <a:prstGeom prst="rect">
            <a:avLst/>
          </a:prstGeom>
        </p:spPr>
      </p:pic>
    </p:spTree>
    <p:extLst>
      <p:ext uri="{BB962C8B-B14F-4D97-AF65-F5344CB8AC3E}">
        <p14:creationId xmlns:p14="http://schemas.microsoft.com/office/powerpoint/2010/main" val="39485002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Section Header - Photo Dark">
    <p:bg>
      <p:bgPr>
        <a:solidFill>
          <a:srgbClr val="474C50"/>
        </a:solidFill>
        <a:effectLst/>
      </p:bgPr>
    </p:bg>
    <p:spTree>
      <p:nvGrpSpPr>
        <p:cNvPr id="1" name=""/>
        <p:cNvGrpSpPr/>
        <p:nvPr/>
      </p:nvGrpSpPr>
      <p:grpSpPr>
        <a:xfrm>
          <a:off x="0" y="0"/>
          <a:ext cx="0" cy="0"/>
          <a:chOff x="0" y="0"/>
          <a:chExt cx="0" cy="0"/>
        </a:xfrm>
      </p:grpSpPr>
      <p:pic>
        <p:nvPicPr>
          <p:cNvPr id="8" name="Picture">
            <a:extLst>
              <a:ext uri="{FF2B5EF4-FFF2-40B4-BE49-F238E27FC236}">
                <a16:creationId xmlns:a16="http://schemas.microsoft.com/office/drawing/2014/main" id="{10744D65-8658-A24F-8501-3BAC0A88DA4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hidden">
          <a:xfrm>
            <a:off x="0" y="0"/>
            <a:ext cx="9144000" cy="6858000"/>
          </a:xfrm>
          <a:prstGeom prst="rect">
            <a:avLst/>
          </a:prstGeom>
        </p:spPr>
      </p:pic>
      <p:sp>
        <p:nvSpPr>
          <p:cNvPr id="6" name="Footer Rectangle">
            <a:extLst>
              <a:ext uri="{FF2B5EF4-FFF2-40B4-BE49-F238E27FC236}">
                <a16:creationId xmlns:a16="http://schemas.microsoft.com/office/drawing/2014/main" id="{CC9E4321-3E60-C048-B678-7FF5A2D37067}"/>
              </a:ext>
              <a:ext uri="{C183D7F6-B498-43B3-948B-1728B52AA6E4}">
                <adec:decorative xmlns:adec="http://schemas.microsoft.com/office/drawing/2017/decorative" val="1"/>
              </a:ext>
            </a:extLst>
          </p:cNvPr>
          <p:cNvSpPr/>
          <p:nvPr userDrawn="1"/>
        </p:nvSpPr>
        <p:spPr bwMode="hidden">
          <a:xfrm>
            <a:off x="0" y="6492240"/>
            <a:ext cx="9144000" cy="365760"/>
          </a:xfrm>
          <a:prstGeom prst="rect">
            <a:avLst/>
          </a:prstGeom>
          <a:solidFill>
            <a:srgbClr val="474C50">
              <a:alpha val="35000"/>
            </a:srgbClr>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sp>
        <p:nvSpPr>
          <p:cNvPr id="5" name="Text Placeholder 1">
            <a:extLst>
              <a:ext uri="{FF2B5EF4-FFF2-40B4-BE49-F238E27FC236}">
                <a16:creationId xmlns:a16="http://schemas.microsoft.com/office/drawing/2014/main" id="{055B0C33-1FF8-8D45-92A3-4C74289F1F95}"/>
              </a:ext>
            </a:extLst>
          </p:cNvPr>
          <p:cNvSpPr>
            <a:spLocks noGrp="1"/>
          </p:cNvSpPr>
          <p:nvPr>
            <p:ph type="body" sz="quarter" idx="10" hasCustomPrompt="1"/>
          </p:nvPr>
        </p:nvSpPr>
        <p:spPr bwMode="ltGray">
          <a:xfrm>
            <a:off x="640080" y="640080"/>
            <a:ext cx="7863840" cy="5577840"/>
          </a:xfrm>
        </p:spPr>
        <p:txBody>
          <a:bodyPr anchor="ctr" anchorCtr="0"/>
          <a:lstStyle>
            <a:lvl1pPr marL="0" indent="0" algn="ctr">
              <a:lnSpc>
                <a:spcPct val="95000"/>
              </a:lnSpc>
              <a:spcBef>
                <a:spcPts val="0"/>
              </a:spcBef>
              <a:buFontTx/>
              <a:buNone/>
              <a:defRPr sz="33000">
                <a:solidFill>
                  <a:schemeClr val="tx2"/>
                </a:solidFill>
                <a:latin typeface="+mj-lt"/>
              </a:defRPr>
            </a:lvl1pPr>
            <a:lvl2pPr marL="0" indent="0" algn="ctr">
              <a:lnSpc>
                <a:spcPct val="95000"/>
              </a:lnSpc>
              <a:spcBef>
                <a:spcPts val="0"/>
              </a:spcBef>
              <a:buFontTx/>
              <a:buNone/>
              <a:defRPr sz="33000">
                <a:solidFill>
                  <a:schemeClr val="tx2"/>
                </a:solidFill>
                <a:latin typeface="+mj-lt"/>
              </a:defRPr>
            </a:lvl2pPr>
            <a:lvl3pPr marL="0" indent="0" algn="ctr">
              <a:lnSpc>
                <a:spcPct val="95000"/>
              </a:lnSpc>
              <a:spcBef>
                <a:spcPts val="0"/>
              </a:spcBef>
              <a:buFontTx/>
              <a:buNone/>
              <a:defRPr sz="33000">
                <a:solidFill>
                  <a:schemeClr val="tx2"/>
                </a:solidFill>
                <a:latin typeface="+mj-lt"/>
              </a:defRPr>
            </a:lvl3pPr>
            <a:lvl4pPr marL="0" indent="0" algn="ctr">
              <a:lnSpc>
                <a:spcPct val="95000"/>
              </a:lnSpc>
              <a:spcBef>
                <a:spcPts val="0"/>
              </a:spcBef>
              <a:buFontTx/>
              <a:buNone/>
              <a:defRPr sz="33000">
                <a:solidFill>
                  <a:schemeClr val="tx2"/>
                </a:solidFill>
                <a:latin typeface="+mj-lt"/>
              </a:defRPr>
            </a:lvl4pPr>
            <a:lvl5pPr marL="0" indent="0" algn="ctr">
              <a:lnSpc>
                <a:spcPct val="95000"/>
              </a:lnSpc>
              <a:spcBef>
                <a:spcPts val="0"/>
              </a:spcBef>
              <a:buFontTx/>
              <a:buNone/>
              <a:defRPr sz="33000">
                <a:solidFill>
                  <a:schemeClr val="tx2"/>
                </a:solidFill>
                <a:latin typeface="+mj-lt"/>
              </a:defRPr>
            </a:lvl5pPr>
            <a:lvl6pPr marL="0" indent="0" algn="ctr">
              <a:lnSpc>
                <a:spcPct val="95000"/>
              </a:lnSpc>
              <a:spcBef>
                <a:spcPts val="0"/>
              </a:spcBef>
              <a:buFontTx/>
              <a:buNone/>
              <a:defRPr sz="33000">
                <a:solidFill>
                  <a:schemeClr val="tx2"/>
                </a:solidFill>
                <a:latin typeface="+mj-lt"/>
              </a:defRPr>
            </a:lvl6pPr>
            <a:lvl7pPr marL="0" indent="0" algn="ctr">
              <a:lnSpc>
                <a:spcPct val="95000"/>
              </a:lnSpc>
              <a:spcBef>
                <a:spcPts val="0"/>
              </a:spcBef>
              <a:buFontTx/>
              <a:buNone/>
              <a:defRPr sz="33000">
                <a:solidFill>
                  <a:schemeClr val="tx2"/>
                </a:solidFill>
                <a:latin typeface="+mj-lt"/>
              </a:defRPr>
            </a:lvl7pPr>
            <a:lvl8pPr marL="0" indent="0" algn="ctr">
              <a:lnSpc>
                <a:spcPct val="95000"/>
              </a:lnSpc>
              <a:spcBef>
                <a:spcPts val="0"/>
              </a:spcBef>
              <a:buFontTx/>
              <a:buNone/>
              <a:defRPr sz="33000">
                <a:solidFill>
                  <a:schemeClr val="tx2"/>
                </a:solidFill>
                <a:latin typeface="+mj-lt"/>
              </a:defRPr>
            </a:lvl8pPr>
            <a:lvl9pPr marL="0" indent="0" algn="ctr">
              <a:lnSpc>
                <a:spcPct val="95000"/>
              </a:lnSpc>
              <a:spcBef>
                <a:spcPts val="0"/>
              </a:spcBef>
              <a:buFontTx/>
              <a:buNone/>
              <a:defRPr sz="33000">
                <a:solidFill>
                  <a:schemeClr val="tx2"/>
                </a:solidFill>
                <a:latin typeface="+mj-lt"/>
              </a:defRPr>
            </a:lvl9pPr>
          </a:lstStyle>
          <a:p>
            <a:pPr lvl="0"/>
            <a:r>
              <a:rPr lang="en-US" dirty="0"/>
              <a:t>0</a:t>
            </a:r>
          </a:p>
        </p:txBody>
      </p:sp>
      <p:sp>
        <p:nvSpPr>
          <p:cNvPr id="2" name="Title 2">
            <a:extLst>
              <a:ext uri="{FF2B5EF4-FFF2-40B4-BE49-F238E27FC236}">
                <a16:creationId xmlns:a16="http://schemas.microsoft.com/office/drawing/2014/main" id="{D641D334-3DBF-4D13-804B-67B29A3D48B5}"/>
              </a:ext>
            </a:extLst>
          </p:cNvPr>
          <p:cNvSpPr>
            <a:spLocks noGrp="1"/>
          </p:cNvSpPr>
          <p:nvPr>
            <p:ph type="title" hasCustomPrompt="1"/>
          </p:nvPr>
        </p:nvSpPr>
        <p:spPr>
          <a:xfrm>
            <a:off x="640080" y="2468880"/>
            <a:ext cx="7863840" cy="2011680"/>
          </a:xfrm>
        </p:spPr>
        <p:txBody>
          <a:bodyPr anchor="ctr" anchorCtr="0"/>
          <a:lstStyle>
            <a:lvl1pPr algn="ctr">
              <a:lnSpc>
                <a:spcPct val="90000"/>
              </a:lnSpc>
              <a:defRPr sz="7200">
                <a:solidFill>
                  <a:schemeClr val="tx1"/>
                </a:solidFill>
              </a:defRPr>
            </a:lvl1pPr>
          </a:lstStyle>
          <a:p>
            <a:r>
              <a:rPr lang="en-US" dirty="0"/>
              <a:t>[Section header title]</a:t>
            </a:r>
          </a:p>
        </p:txBody>
      </p:sp>
      <p:pic>
        <p:nvPicPr>
          <p:cNvPr id="7" name="J.P. Morgan Private Bank" descr="J.P. Morgan Private Bank">
            <a:extLst>
              <a:ext uri="{FF2B5EF4-FFF2-40B4-BE49-F238E27FC236}">
                <a16:creationId xmlns:a16="http://schemas.microsoft.com/office/drawing/2014/main" id="{335BB588-575A-B540-94FC-7EF258D4E1DF}"/>
              </a:ext>
            </a:extLst>
          </p:cNvPr>
          <p:cNvPicPr>
            <a:picLocks noChangeAspect="1"/>
          </p:cNvPicPr>
          <p:nvPr userDrawn="1"/>
        </p:nvPicPr>
        <p:blipFill>
          <a:blip r:embed="rId3"/>
          <a:stretch>
            <a:fillRect/>
          </a:stretch>
        </p:blipFill>
        <p:spPr bwMode="black">
          <a:xfrm>
            <a:off x="245047" y="6492240"/>
            <a:ext cx="1647806" cy="365760"/>
          </a:xfrm>
          <a:prstGeom prst="rect">
            <a:avLst/>
          </a:prstGeom>
        </p:spPr>
      </p:pic>
    </p:spTree>
    <p:extLst>
      <p:ext uri="{BB962C8B-B14F-4D97-AF65-F5344CB8AC3E}">
        <p14:creationId xmlns:p14="http://schemas.microsoft.com/office/powerpoint/2010/main" val="12842944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Section Header - Photo Collage">
    <p:bg>
      <p:bgRef idx="1001">
        <a:schemeClr val="bg1"/>
      </p:bgRef>
    </p:bg>
    <p:spTree>
      <p:nvGrpSpPr>
        <p:cNvPr id="1" name=""/>
        <p:cNvGrpSpPr/>
        <p:nvPr/>
      </p:nvGrpSpPr>
      <p:grpSpPr>
        <a:xfrm>
          <a:off x="0" y="0"/>
          <a:ext cx="0" cy="0"/>
          <a:chOff x="0" y="0"/>
          <a:chExt cx="0" cy="0"/>
        </a:xfrm>
      </p:grpSpPr>
      <p:pic>
        <p:nvPicPr>
          <p:cNvPr id="7" name="Picture">
            <a:extLst>
              <a:ext uri="{FF2B5EF4-FFF2-40B4-BE49-F238E27FC236}">
                <a16:creationId xmlns:a16="http://schemas.microsoft.com/office/drawing/2014/main" id="{C693170E-FB1A-8A43-B00B-340E6EFA061E}"/>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 b="19"/>
          <a:stretch/>
        </p:blipFill>
        <p:spPr bwMode="hidden">
          <a:xfrm>
            <a:off x="365123" y="1"/>
            <a:ext cx="3292477" cy="1417061"/>
          </a:xfrm>
          <a:prstGeom prst="rect">
            <a:avLst/>
          </a:prstGeom>
        </p:spPr>
      </p:pic>
      <p:pic>
        <p:nvPicPr>
          <p:cNvPr id="15" name="Picture">
            <a:extLst>
              <a:ext uri="{FF2B5EF4-FFF2-40B4-BE49-F238E27FC236}">
                <a16:creationId xmlns:a16="http://schemas.microsoft.com/office/drawing/2014/main" id="{C3D0556C-F03F-E24B-AF71-3789AF175F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32" b="32"/>
          <a:stretch/>
        </p:blipFill>
        <p:spPr bwMode="hidden">
          <a:xfrm>
            <a:off x="6099044" y="1417320"/>
            <a:ext cx="3044955" cy="4023360"/>
          </a:xfrm>
          <a:prstGeom prst="rect">
            <a:avLst/>
          </a:prstGeom>
        </p:spPr>
      </p:pic>
      <p:pic>
        <p:nvPicPr>
          <p:cNvPr id="18" name="Picture">
            <a:extLst>
              <a:ext uri="{FF2B5EF4-FFF2-40B4-BE49-F238E27FC236}">
                <a16:creationId xmlns:a16="http://schemas.microsoft.com/office/drawing/2014/main" id="{DF93997D-6D39-064C-8D48-5A47D24F9F7C}"/>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bwMode="hidden">
          <a:xfrm>
            <a:off x="2377439" y="5440680"/>
            <a:ext cx="2880360" cy="1417320"/>
          </a:xfrm>
          <a:prstGeom prst="rect">
            <a:avLst/>
          </a:prstGeom>
        </p:spPr>
      </p:pic>
      <p:sp>
        <p:nvSpPr>
          <p:cNvPr id="5" name="Text Placeholder 1">
            <a:extLst>
              <a:ext uri="{FF2B5EF4-FFF2-40B4-BE49-F238E27FC236}">
                <a16:creationId xmlns:a16="http://schemas.microsoft.com/office/drawing/2014/main" id="{055B0C33-1FF8-8D45-92A3-4C74289F1F95}"/>
              </a:ext>
            </a:extLst>
          </p:cNvPr>
          <p:cNvSpPr>
            <a:spLocks noGrp="1"/>
          </p:cNvSpPr>
          <p:nvPr>
            <p:ph type="body" sz="quarter" idx="10" hasCustomPrompt="1"/>
          </p:nvPr>
        </p:nvSpPr>
        <p:spPr bwMode="ltGray">
          <a:xfrm>
            <a:off x="640080" y="640080"/>
            <a:ext cx="7863840" cy="5577840"/>
          </a:xfrm>
        </p:spPr>
        <p:txBody>
          <a:bodyPr anchor="ctr" anchorCtr="0"/>
          <a:lstStyle>
            <a:lvl1pPr marL="0" indent="0" algn="ctr">
              <a:lnSpc>
                <a:spcPct val="95000"/>
              </a:lnSpc>
              <a:spcBef>
                <a:spcPts val="0"/>
              </a:spcBef>
              <a:buFontTx/>
              <a:buNone/>
              <a:defRPr sz="33000">
                <a:solidFill>
                  <a:srgbClr val="AF8462"/>
                </a:solidFill>
                <a:latin typeface="+mj-lt"/>
              </a:defRPr>
            </a:lvl1pPr>
            <a:lvl2pPr marL="0" indent="0" algn="ctr">
              <a:lnSpc>
                <a:spcPct val="95000"/>
              </a:lnSpc>
              <a:spcBef>
                <a:spcPts val="0"/>
              </a:spcBef>
              <a:buFontTx/>
              <a:buNone/>
              <a:defRPr sz="33000">
                <a:solidFill>
                  <a:srgbClr val="AF8462"/>
                </a:solidFill>
                <a:latin typeface="+mj-lt"/>
              </a:defRPr>
            </a:lvl2pPr>
            <a:lvl3pPr marL="0" indent="0" algn="ctr">
              <a:lnSpc>
                <a:spcPct val="95000"/>
              </a:lnSpc>
              <a:spcBef>
                <a:spcPts val="0"/>
              </a:spcBef>
              <a:buFontTx/>
              <a:buNone/>
              <a:defRPr sz="33000">
                <a:solidFill>
                  <a:srgbClr val="AF8462"/>
                </a:solidFill>
                <a:latin typeface="+mj-lt"/>
              </a:defRPr>
            </a:lvl3pPr>
            <a:lvl4pPr marL="0" indent="0" algn="ctr">
              <a:lnSpc>
                <a:spcPct val="95000"/>
              </a:lnSpc>
              <a:spcBef>
                <a:spcPts val="0"/>
              </a:spcBef>
              <a:buFontTx/>
              <a:buNone/>
              <a:defRPr sz="33000">
                <a:solidFill>
                  <a:srgbClr val="AF8462"/>
                </a:solidFill>
                <a:latin typeface="+mj-lt"/>
              </a:defRPr>
            </a:lvl4pPr>
            <a:lvl5pPr marL="0" indent="0" algn="ctr">
              <a:lnSpc>
                <a:spcPct val="95000"/>
              </a:lnSpc>
              <a:spcBef>
                <a:spcPts val="0"/>
              </a:spcBef>
              <a:buFontTx/>
              <a:buNone/>
              <a:defRPr sz="33000">
                <a:solidFill>
                  <a:srgbClr val="AF8462"/>
                </a:solidFill>
                <a:latin typeface="+mj-lt"/>
              </a:defRPr>
            </a:lvl5pPr>
            <a:lvl6pPr marL="0" indent="0" algn="ctr">
              <a:lnSpc>
                <a:spcPct val="95000"/>
              </a:lnSpc>
              <a:spcBef>
                <a:spcPts val="0"/>
              </a:spcBef>
              <a:buFontTx/>
              <a:buNone/>
              <a:defRPr sz="33000">
                <a:solidFill>
                  <a:srgbClr val="AF8462"/>
                </a:solidFill>
                <a:latin typeface="+mj-lt"/>
              </a:defRPr>
            </a:lvl6pPr>
            <a:lvl7pPr marL="0" indent="0" algn="ctr">
              <a:lnSpc>
                <a:spcPct val="95000"/>
              </a:lnSpc>
              <a:spcBef>
                <a:spcPts val="0"/>
              </a:spcBef>
              <a:buFontTx/>
              <a:buNone/>
              <a:defRPr sz="33000">
                <a:solidFill>
                  <a:srgbClr val="AF8462"/>
                </a:solidFill>
                <a:latin typeface="+mj-lt"/>
              </a:defRPr>
            </a:lvl7pPr>
            <a:lvl8pPr marL="0" indent="0" algn="ctr">
              <a:lnSpc>
                <a:spcPct val="95000"/>
              </a:lnSpc>
              <a:spcBef>
                <a:spcPts val="0"/>
              </a:spcBef>
              <a:buFontTx/>
              <a:buNone/>
              <a:defRPr sz="33000">
                <a:solidFill>
                  <a:srgbClr val="AF8462"/>
                </a:solidFill>
                <a:latin typeface="+mj-lt"/>
              </a:defRPr>
            </a:lvl8pPr>
            <a:lvl9pPr marL="0" indent="0" algn="ctr">
              <a:lnSpc>
                <a:spcPct val="95000"/>
              </a:lnSpc>
              <a:spcBef>
                <a:spcPts val="0"/>
              </a:spcBef>
              <a:buFontTx/>
              <a:buNone/>
              <a:defRPr sz="33000">
                <a:solidFill>
                  <a:srgbClr val="AF8462"/>
                </a:solidFill>
                <a:latin typeface="+mj-lt"/>
              </a:defRPr>
            </a:lvl9pPr>
          </a:lstStyle>
          <a:p>
            <a:pPr lvl="0"/>
            <a:r>
              <a:rPr lang="en-US" dirty="0"/>
              <a:t>0</a:t>
            </a:r>
          </a:p>
        </p:txBody>
      </p:sp>
      <p:sp>
        <p:nvSpPr>
          <p:cNvPr id="2" name="Title 2">
            <a:extLst>
              <a:ext uri="{FF2B5EF4-FFF2-40B4-BE49-F238E27FC236}">
                <a16:creationId xmlns:a16="http://schemas.microsoft.com/office/drawing/2014/main" id="{D641D334-3DBF-4D13-804B-67B29A3D48B5}"/>
              </a:ext>
            </a:extLst>
          </p:cNvPr>
          <p:cNvSpPr>
            <a:spLocks noGrp="1"/>
          </p:cNvSpPr>
          <p:nvPr>
            <p:ph type="title" hasCustomPrompt="1"/>
          </p:nvPr>
        </p:nvSpPr>
        <p:spPr>
          <a:xfrm>
            <a:off x="640080" y="2468880"/>
            <a:ext cx="7863840" cy="2011680"/>
          </a:xfrm>
        </p:spPr>
        <p:txBody>
          <a:bodyPr anchor="ctr" anchorCtr="0"/>
          <a:lstStyle>
            <a:lvl1pPr algn="ctr">
              <a:lnSpc>
                <a:spcPct val="90000"/>
              </a:lnSpc>
              <a:defRPr sz="7200">
                <a:solidFill>
                  <a:schemeClr val="tx1"/>
                </a:solidFill>
              </a:defRPr>
            </a:lvl1pPr>
          </a:lstStyle>
          <a:p>
            <a:r>
              <a:rPr lang="en-US" dirty="0"/>
              <a:t>[Section header title]</a:t>
            </a:r>
          </a:p>
        </p:txBody>
      </p:sp>
    </p:spTree>
    <p:extLst>
      <p:ext uri="{BB962C8B-B14F-4D97-AF65-F5344CB8AC3E}">
        <p14:creationId xmlns:p14="http://schemas.microsoft.com/office/powerpoint/2010/main" val="3523567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1904CA30-14D5-DA4E-8E1D-920D69CA852F}"/>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cxnSp>
        <p:nvCxnSpPr>
          <p:cNvPr id="9" name="Line">
            <a:extLst>
              <a:ext uri="{FF2B5EF4-FFF2-40B4-BE49-F238E27FC236}">
                <a16:creationId xmlns:a16="http://schemas.microsoft.com/office/drawing/2014/main" id="{DEF2E30B-6074-D348-918A-2AAE502AC6F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AAF7F2B7-E2AC-6D40-8E28-92F673998E17}"/>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365760" y="2194560"/>
            <a:ext cx="5550408" cy="3749039"/>
          </a:xfr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6FF13100-0E70-C648-AF1E-E8AB5EAE18F8}"/>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7" name="J.P. Morgan Private Bank" descr="J.P. Morgan Private Bank">
            <a:extLst>
              <a:ext uri="{FF2B5EF4-FFF2-40B4-BE49-F238E27FC236}">
                <a16:creationId xmlns:a16="http://schemas.microsoft.com/office/drawing/2014/main" id="{8F3300E2-594D-DB47-9AD1-EF1D83F9982A}"/>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Tree>
    <p:extLst>
      <p:ext uri="{BB962C8B-B14F-4D97-AF65-F5344CB8AC3E}">
        <p14:creationId xmlns:p14="http://schemas.microsoft.com/office/powerpoint/2010/main" val="302545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pos="3728">
          <p15:clr>
            <a:srgbClr val="FBAE40"/>
          </p15:clr>
        </p15:guide>
        <p15:guide id="3" pos="383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Content - Dark Mode">
    <p:bg>
      <p:bgPr>
        <a:solidFill>
          <a:srgbClr val="474C50"/>
        </a:solidFill>
        <a:effectLst/>
      </p:bgPr>
    </p:bg>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1904CA30-14D5-DA4E-8E1D-920D69CA852F}"/>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cxnSp>
        <p:nvCxnSpPr>
          <p:cNvPr id="10" name="Line">
            <a:extLst>
              <a:ext uri="{FF2B5EF4-FFF2-40B4-BE49-F238E27FC236}">
                <a16:creationId xmlns:a16="http://schemas.microsoft.com/office/drawing/2014/main" id="{509C0CC6-EAC4-9145-A2D4-D3EAEBAE1BA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AAF7F2B7-E2AC-6D40-8E28-92F673998E17}"/>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365760" y="2194560"/>
            <a:ext cx="5550408" cy="3749039"/>
          </a:xfrm>
        </p:spPr>
        <p:txBody>
          <a:bodyPr/>
          <a:lstStyle>
            <a:lvl1pPr>
              <a:spcBef>
                <a:spcPts val="900"/>
              </a:spcBef>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6FF13100-0E70-C648-AF1E-E8AB5EAE18F8}"/>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9" name="J.P. Morgan Private Bank" descr="J.P. Morgan Private Bank">
            <a:extLst>
              <a:ext uri="{FF2B5EF4-FFF2-40B4-BE49-F238E27FC236}">
                <a16:creationId xmlns:a16="http://schemas.microsoft.com/office/drawing/2014/main" id="{50FFF6AB-413F-FA4C-BA07-62B91E464270}"/>
              </a:ext>
            </a:extLst>
          </p:cNvPr>
          <p:cNvPicPr>
            <a:picLocks noChangeAspect="1"/>
          </p:cNvPicPr>
          <p:nvPr userDrawn="1"/>
        </p:nvPicPr>
        <p:blipFill>
          <a:blip r:embed="rId2"/>
          <a:stretch>
            <a:fillRect/>
          </a:stretch>
        </p:blipFill>
        <p:spPr bwMode="black">
          <a:xfrm>
            <a:off x="245047" y="6492240"/>
            <a:ext cx="1647806" cy="365760"/>
          </a:xfrm>
          <a:prstGeom prst="rect">
            <a:avLst/>
          </a:prstGeom>
        </p:spPr>
      </p:pic>
    </p:spTree>
    <p:extLst>
      <p:ext uri="{BB962C8B-B14F-4D97-AF65-F5344CB8AC3E}">
        <p14:creationId xmlns:p14="http://schemas.microsoft.com/office/powerpoint/2010/main" val="21654627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pos="3728">
          <p15:clr>
            <a:srgbClr val="FBAE40"/>
          </p15:clr>
        </p15:guide>
        <p15:guide id="3" pos="3838">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CA04D1F-AE87-9C46-B210-212BC3DBBDF7}"/>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p:txBody>
          <a:bodyPr/>
          <a:lstStyle/>
          <a:p>
            <a:r>
              <a:rPr lang="en-US" dirty="0"/>
              <a:t>[Slide title]</a:t>
            </a:r>
          </a:p>
        </p:txBody>
      </p:sp>
      <p:cxnSp>
        <p:nvCxnSpPr>
          <p:cNvPr id="10" name="Line">
            <a:extLst>
              <a:ext uri="{FF2B5EF4-FFF2-40B4-BE49-F238E27FC236}">
                <a16:creationId xmlns:a16="http://schemas.microsoft.com/office/drawing/2014/main" id="{27B3CEE4-FADB-C04C-BA5A-5613FF8FF91E}"/>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7" name="Subtitle 3">
            <a:extLst>
              <a:ext uri="{FF2B5EF4-FFF2-40B4-BE49-F238E27FC236}">
                <a16:creationId xmlns:a16="http://schemas.microsoft.com/office/drawing/2014/main" id="{3FA9B2B1-355F-5046-88DB-78456DE4DC27}"/>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60" y="2194560"/>
            <a:ext cx="4114800" cy="3749039"/>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4663440" y="2194560"/>
            <a:ext cx="4114800" cy="3749039"/>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a:extLst>
              <a:ext uri="{FF2B5EF4-FFF2-40B4-BE49-F238E27FC236}">
                <a16:creationId xmlns:a16="http://schemas.microsoft.com/office/drawing/2014/main" id="{A1B6B0B6-1D75-C44D-A356-FADE5B00AC68}"/>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9" name="J.P. Morgan Private Bank" descr="J.P. Morgan Private Bank">
            <a:extLst>
              <a:ext uri="{FF2B5EF4-FFF2-40B4-BE49-F238E27FC236}">
                <a16:creationId xmlns:a16="http://schemas.microsoft.com/office/drawing/2014/main" id="{BABCA5FF-A949-3246-A8A1-92CD130221E5}"/>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Tree>
    <p:extLst>
      <p:ext uri="{BB962C8B-B14F-4D97-AF65-F5344CB8AC3E}">
        <p14:creationId xmlns:p14="http://schemas.microsoft.com/office/powerpoint/2010/main" val="385273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22">
          <p15:clr>
            <a:srgbClr val="FBAE40"/>
          </p15:clr>
        </p15:guide>
        <p15:guide id="2" pos="2938">
          <p15:clr>
            <a:srgbClr val="FBAE40"/>
          </p15:clr>
        </p15:guide>
        <p15:guide id="3" orient="horz" pos="138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Content - Dark Mode">
    <p:bg>
      <p:bgPr>
        <a:solidFill>
          <a:srgbClr val="474C50"/>
        </a:solidFill>
        <a:effectLst/>
      </p:bgPr>
    </p:bg>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CA04D1F-AE87-9C46-B210-212BC3DBBDF7}"/>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p:txBody>
          <a:bodyPr/>
          <a:lstStyle/>
          <a:p>
            <a:r>
              <a:rPr lang="en-US" dirty="0"/>
              <a:t>[Slide title]</a:t>
            </a:r>
          </a:p>
        </p:txBody>
      </p:sp>
      <p:cxnSp>
        <p:nvCxnSpPr>
          <p:cNvPr id="10" name="Line">
            <a:extLst>
              <a:ext uri="{FF2B5EF4-FFF2-40B4-BE49-F238E27FC236}">
                <a16:creationId xmlns:a16="http://schemas.microsoft.com/office/drawing/2014/main" id="{ACDF7198-C361-5A49-AA33-3D79E1142C60}"/>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7" name="Subtitle 3">
            <a:extLst>
              <a:ext uri="{FF2B5EF4-FFF2-40B4-BE49-F238E27FC236}">
                <a16:creationId xmlns:a16="http://schemas.microsoft.com/office/drawing/2014/main" id="{3FA9B2B1-355F-5046-88DB-78456DE4DC27}"/>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60" y="2194560"/>
            <a:ext cx="4114800" cy="3749039"/>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4663440" y="2194560"/>
            <a:ext cx="4114800" cy="3749039"/>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a:extLst>
              <a:ext uri="{FF2B5EF4-FFF2-40B4-BE49-F238E27FC236}">
                <a16:creationId xmlns:a16="http://schemas.microsoft.com/office/drawing/2014/main" id="{A1B6B0B6-1D75-C44D-A356-FADE5B00AC68}"/>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9" name="J.P. Morgan Private Bank" descr="J.P. Morgan Private Bank">
            <a:extLst>
              <a:ext uri="{FF2B5EF4-FFF2-40B4-BE49-F238E27FC236}">
                <a16:creationId xmlns:a16="http://schemas.microsoft.com/office/drawing/2014/main" id="{963702AA-EA5F-2045-909F-489B0C236670}"/>
              </a:ext>
            </a:extLst>
          </p:cNvPr>
          <p:cNvPicPr>
            <a:picLocks noChangeAspect="1"/>
          </p:cNvPicPr>
          <p:nvPr userDrawn="1"/>
        </p:nvPicPr>
        <p:blipFill>
          <a:blip r:embed="rId2"/>
          <a:stretch>
            <a:fillRect/>
          </a:stretch>
        </p:blipFill>
        <p:spPr bwMode="black">
          <a:xfrm>
            <a:off x="245047" y="6492240"/>
            <a:ext cx="1647806" cy="365760"/>
          </a:xfrm>
          <a:prstGeom prst="rect">
            <a:avLst/>
          </a:prstGeom>
        </p:spPr>
      </p:pic>
    </p:spTree>
    <p:extLst>
      <p:ext uri="{BB962C8B-B14F-4D97-AF65-F5344CB8AC3E}">
        <p14:creationId xmlns:p14="http://schemas.microsoft.com/office/powerpoint/2010/main" val="3137761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22">
          <p15:clr>
            <a:srgbClr val="FBAE40"/>
          </p15:clr>
        </p15:guide>
        <p15:guide id="2" pos="2938">
          <p15:clr>
            <a:srgbClr val="FBAE40"/>
          </p15:clr>
        </p15:guide>
        <p15:guide id="3" orient="horz" pos="1382">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082440CB-F4DE-214E-A6B9-691F030B8B51}"/>
              </a:ext>
            </a:extLst>
          </p:cNvPr>
          <p:cNvSpPr>
            <a:spLocks noGrp="1"/>
          </p:cNvSpPr>
          <p:nvPr>
            <p:ph type="title" hasCustomPrompt="1"/>
          </p:nvPr>
        </p:nvSpPr>
        <p:spPr/>
        <p:txBody>
          <a:bodyPr/>
          <a:lstStyle/>
          <a:p>
            <a:r>
              <a:rPr lang="en-US" dirty="0"/>
              <a:t>[Slide title]</a:t>
            </a:r>
          </a:p>
        </p:txBody>
      </p:sp>
      <p:cxnSp>
        <p:nvCxnSpPr>
          <p:cNvPr id="10" name="Line">
            <a:extLst>
              <a:ext uri="{FF2B5EF4-FFF2-40B4-BE49-F238E27FC236}">
                <a16:creationId xmlns:a16="http://schemas.microsoft.com/office/drawing/2014/main" id="{B0A6157D-66D6-6146-ABA7-65A246AEF9FF}"/>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7" name="Subtitle 3">
            <a:extLst>
              <a:ext uri="{FF2B5EF4-FFF2-40B4-BE49-F238E27FC236}">
                <a16:creationId xmlns:a16="http://schemas.microsoft.com/office/drawing/2014/main" id="{3902F12E-A0AA-6944-A215-87AE43C4437C}"/>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8" y="2194560"/>
            <a:ext cx="2679192"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3232402" y="2194560"/>
            <a:ext cx="2679192"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6">
            <a:extLst>
              <a:ext uri="{FF2B5EF4-FFF2-40B4-BE49-F238E27FC236}">
                <a16:creationId xmlns:a16="http://schemas.microsoft.com/office/drawing/2014/main" id="{3E7CE142-0CA8-FE44-AEBE-6EA0C0C59560}"/>
              </a:ext>
            </a:extLst>
          </p:cNvPr>
          <p:cNvSpPr>
            <a:spLocks noGrp="1"/>
          </p:cNvSpPr>
          <p:nvPr>
            <p:ph sz="quarter" idx="11"/>
          </p:nvPr>
        </p:nvSpPr>
        <p:spPr>
          <a:xfrm>
            <a:off x="6099046" y="2194560"/>
            <a:ext cx="2679192"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B4E82894-CAC0-9F4D-B9AE-27781042FAAA}"/>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9" name="J.P. Morgan Private Bank" descr="J.P. Morgan Private Bank">
            <a:extLst>
              <a:ext uri="{FF2B5EF4-FFF2-40B4-BE49-F238E27FC236}">
                <a16:creationId xmlns:a16="http://schemas.microsoft.com/office/drawing/2014/main" id="{B8C3D6EB-A07D-864D-BFEA-56DCCFAE0AC5}"/>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Tree>
    <p:extLst>
      <p:ext uri="{BB962C8B-B14F-4D97-AF65-F5344CB8AC3E}">
        <p14:creationId xmlns:p14="http://schemas.microsoft.com/office/powerpoint/2010/main" val="24945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382">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hree Content - Dark Mode">
    <p:bg>
      <p:bgPr>
        <a:solidFill>
          <a:srgbClr val="474C50"/>
        </a:solidFill>
        <a:effectLst/>
      </p:bgPr>
    </p:bg>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082440CB-F4DE-214E-A6B9-691F030B8B51}"/>
              </a:ext>
            </a:extLst>
          </p:cNvPr>
          <p:cNvSpPr>
            <a:spLocks noGrp="1"/>
          </p:cNvSpPr>
          <p:nvPr>
            <p:ph type="title" hasCustomPrompt="1"/>
          </p:nvPr>
        </p:nvSpPr>
        <p:spPr/>
        <p:txBody>
          <a:bodyPr/>
          <a:lstStyle/>
          <a:p>
            <a:r>
              <a:rPr lang="en-US" dirty="0"/>
              <a:t>[Slide title]</a:t>
            </a:r>
          </a:p>
        </p:txBody>
      </p:sp>
      <p:cxnSp>
        <p:nvCxnSpPr>
          <p:cNvPr id="10" name="Line">
            <a:extLst>
              <a:ext uri="{FF2B5EF4-FFF2-40B4-BE49-F238E27FC236}">
                <a16:creationId xmlns:a16="http://schemas.microsoft.com/office/drawing/2014/main" id="{E0A0638E-2D3E-9143-84E7-8DCA4447B7D4}"/>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7" name="Subtitle 3">
            <a:extLst>
              <a:ext uri="{FF2B5EF4-FFF2-40B4-BE49-F238E27FC236}">
                <a16:creationId xmlns:a16="http://schemas.microsoft.com/office/drawing/2014/main" id="{3902F12E-A0AA-6944-A215-87AE43C4437C}"/>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8" y="2194560"/>
            <a:ext cx="2679192"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3232402" y="2194560"/>
            <a:ext cx="2679192"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6">
            <a:extLst>
              <a:ext uri="{FF2B5EF4-FFF2-40B4-BE49-F238E27FC236}">
                <a16:creationId xmlns:a16="http://schemas.microsoft.com/office/drawing/2014/main" id="{3E7CE142-0CA8-FE44-AEBE-6EA0C0C59560}"/>
              </a:ext>
            </a:extLst>
          </p:cNvPr>
          <p:cNvSpPr>
            <a:spLocks noGrp="1"/>
          </p:cNvSpPr>
          <p:nvPr>
            <p:ph sz="quarter" idx="11"/>
          </p:nvPr>
        </p:nvSpPr>
        <p:spPr>
          <a:xfrm>
            <a:off x="6099046" y="2194560"/>
            <a:ext cx="2679192"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B4E82894-CAC0-9F4D-B9AE-27781042FAAA}"/>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9" name="J.P. Morgan Private Bank" descr="J.P. Morgan Private Bank">
            <a:extLst>
              <a:ext uri="{FF2B5EF4-FFF2-40B4-BE49-F238E27FC236}">
                <a16:creationId xmlns:a16="http://schemas.microsoft.com/office/drawing/2014/main" id="{95628F8F-1DF9-0F45-8A68-CA0940F714C2}"/>
              </a:ext>
            </a:extLst>
          </p:cNvPr>
          <p:cNvPicPr>
            <a:picLocks noChangeAspect="1"/>
          </p:cNvPicPr>
          <p:nvPr userDrawn="1"/>
        </p:nvPicPr>
        <p:blipFill>
          <a:blip r:embed="rId2"/>
          <a:stretch>
            <a:fillRect/>
          </a:stretch>
        </p:blipFill>
        <p:spPr bwMode="black">
          <a:xfrm>
            <a:off x="245047" y="6492240"/>
            <a:ext cx="1647806" cy="365760"/>
          </a:xfrm>
          <a:prstGeom prst="rect">
            <a:avLst/>
          </a:prstGeom>
        </p:spPr>
      </p:pic>
    </p:spTree>
    <p:extLst>
      <p:ext uri="{BB962C8B-B14F-4D97-AF65-F5344CB8AC3E}">
        <p14:creationId xmlns:p14="http://schemas.microsoft.com/office/powerpoint/2010/main" val="21882285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38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Right standfirst 2x tables">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59" y="2483622"/>
            <a:ext cx="5549266" cy="13081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5" y="4076783"/>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95000"/>
              </a:lnSpc>
              <a:spcBef>
                <a:spcPts val="0"/>
              </a:spcBef>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2999"/>
            <a:ext cx="8412480" cy="989849"/>
          </a:xfrm>
        </p:spPr>
        <p:txBody>
          <a:bodyPr>
            <a:noAutofit/>
          </a:bodyPr>
          <a:lstStyle>
            <a:lvl1pPr marL="0" indent="0" algn="l">
              <a:lnSpc>
                <a:spcPct val="100000"/>
              </a:lnSpc>
              <a:spcBef>
                <a:spcPts val="0"/>
              </a:spcBef>
              <a:spcAft>
                <a:spcPts val="0"/>
              </a:spcAft>
              <a:buNone/>
              <a:defRPr sz="1200" b="0" cap="none" baseline="0">
                <a:solidFill>
                  <a:schemeClr val="tx2"/>
                </a:solidFill>
                <a:latin typeface="+mn-lt"/>
              </a:defRPr>
            </a:lvl1pPr>
            <a:lvl2pPr marL="171450" indent="-171450" algn="l">
              <a:lnSpc>
                <a:spcPct val="100000"/>
              </a:lnSpc>
              <a:spcBef>
                <a:spcPts val="600"/>
              </a:spcBef>
              <a:buFont typeface="Arial" panose="020B0604020202020204" pitchFamily="34" charset="0"/>
              <a:buChar char="•"/>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GB" dirty="0"/>
              <a:t>Level Two</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2512173"/>
            <a:ext cx="2679192" cy="3238687"/>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59" y="4365812"/>
            <a:ext cx="5549266" cy="13850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5" y="2193925"/>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95000"/>
              </a:lnSpc>
              <a:spcBef>
                <a:spcPts val="0"/>
              </a:spcBef>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Text Placeholder 2">
            <a:extLst>
              <a:ext uri="{FF2B5EF4-FFF2-40B4-BE49-F238E27FC236}">
                <a16:creationId xmlns:a16="http://schemas.microsoft.com/office/drawing/2014/main" id="{DB76B755-128B-4D82-BF47-762168F1415E}"/>
              </a:ext>
            </a:extLst>
          </p:cNvPr>
          <p:cNvSpPr>
            <a:spLocks noGrp="1"/>
          </p:cNvSpPr>
          <p:nvPr>
            <p:ph type="body" idx="34"/>
          </p:nvPr>
        </p:nvSpPr>
        <p:spPr>
          <a:xfrm>
            <a:off x="6099046" y="2193925"/>
            <a:ext cx="2679829"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95000"/>
              </a:lnSpc>
              <a:spcBef>
                <a:spcPts val="0"/>
              </a:spcBef>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46834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08A420CB-0793-D345-B6D3-6F17AB2C12F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0D15578C-95EE-FE4F-A75E-E4D3EC64EE09}"/>
              </a:ext>
            </a:extLst>
          </p:cNvPr>
          <p:cNvSpPr>
            <a:spLocks noGrp="1"/>
          </p:cNvSpPr>
          <p:nvPr>
            <p:ph type="title" hasCustomPrompt="1"/>
          </p:nvPr>
        </p:nvSpPr>
        <p:spPr/>
        <p:txBody>
          <a:bodyPr/>
          <a:lstStyle/>
          <a:p>
            <a:r>
              <a:rPr lang="en-US" dirty="0"/>
              <a:t>[Slide title]</a:t>
            </a:r>
          </a:p>
        </p:txBody>
      </p:sp>
      <p:cxnSp>
        <p:nvCxnSpPr>
          <p:cNvPr id="13" name="Line">
            <a:extLst>
              <a:ext uri="{FF2B5EF4-FFF2-40B4-BE49-F238E27FC236}">
                <a16:creationId xmlns:a16="http://schemas.microsoft.com/office/drawing/2014/main" id="{54AD372C-05EC-3A45-B053-E30DF30F018A}"/>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F851A8AF-7DEB-F24B-9C40-7243799F5A44}"/>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60" y="2194560"/>
            <a:ext cx="1965960" cy="3749039"/>
          </a:xfrm>
        </p:spPr>
        <p:txBody>
          <a:bodyPr>
            <a:noAutofit/>
          </a:bodyPr>
          <a:lstStyle>
            <a:lvl1pPr marL="137160" indent="-137160">
              <a:spcBef>
                <a:spcPts val="900"/>
              </a:spcBef>
              <a:defRPr sz="1000"/>
            </a:lvl1pPr>
            <a:lvl2pPr marL="274320" indent="-137160">
              <a:spcBef>
                <a:spcPts val="300"/>
              </a:spcBef>
              <a:defRPr sz="1000"/>
            </a:lvl2pPr>
            <a:lvl3pPr marL="411480" indent="-137160">
              <a:spcBef>
                <a:spcPts val="300"/>
              </a:spcBef>
              <a:defRPr sz="1000"/>
            </a:lvl3pPr>
            <a:lvl4pPr marL="548640" indent="-137160">
              <a:spcBef>
                <a:spcPts val="300"/>
              </a:spcBef>
              <a:defRPr sz="1000"/>
            </a:lvl4pPr>
            <a:lvl5pPr marL="685800" indent="-137160">
              <a:spcBef>
                <a:spcPts val="300"/>
              </a:spcBef>
              <a:defRPr sz="1000"/>
            </a:lvl5pPr>
            <a:lvl6pPr marL="822960" indent="-137160">
              <a:spcBef>
                <a:spcPts val="300"/>
              </a:spcBef>
              <a:defRPr sz="1000"/>
            </a:lvl6pPr>
            <a:lvl7pPr marL="960120" indent="-137160">
              <a:spcBef>
                <a:spcPts val="300"/>
              </a:spcBef>
              <a:defRPr sz="1000"/>
            </a:lvl7pPr>
            <a:lvl8pPr marL="1097280" indent="-137160">
              <a:spcBef>
                <a:spcPts val="300"/>
              </a:spcBef>
              <a:defRPr sz="1000"/>
            </a:lvl8pPr>
            <a:lvl9pPr marL="1234440" indent="-137160">
              <a:spcBef>
                <a:spcPts val="300"/>
              </a:spcBef>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2514599" y="2194560"/>
            <a:ext cx="1965960" cy="3749039"/>
          </a:xfrm>
        </p:spPr>
        <p:txBody>
          <a:bodyPr>
            <a:noAutofit/>
          </a:bodyPr>
          <a:lstStyle>
            <a:lvl1pPr marL="137160" indent="-137160">
              <a:spcBef>
                <a:spcPts val="900"/>
              </a:spcBef>
              <a:defRPr sz="1000"/>
            </a:lvl1pPr>
            <a:lvl2pPr marL="274320" indent="-137160">
              <a:spcBef>
                <a:spcPts val="300"/>
              </a:spcBef>
              <a:defRPr sz="1000"/>
            </a:lvl2pPr>
            <a:lvl3pPr marL="411480" indent="-137160">
              <a:spcBef>
                <a:spcPts val="300"/>
              </a:spcBef>
              <a:defRPr sz="1000"/>
            </a:lvl3pPr>
            <a:lvl4pPr marL="548640" indent="-137160">
              <a:spcBef>
                <a:spcPts val="300"/>
              </a:spcBef>
              <a:defRPr sz="1000"/>
            </a:lvl4pPr>
            <a:lvl5pPr marL="685800" indent="-137160">
              <a:spcBef>
                <a:spcPts val="300"/>
              </a:spcBef>
              <a:defRPr sz="1000"/>
            </a:lvl5pPr>
            <a:lvl6pPr marL="822960" indent="-137160">
              <a:spcBef>
                <a:spcPts val="300"/>
              </a:spcBef>
              <a:defRPr sz="1000"/>
            </a:lvl6pPr>
            <a:lvl7pPr marL="960120" indent="-137160">
              <a:spcBef>
                <a:spcPts val="300"/>
              </a:spcBef>
              <a:defRPr sz="1000"/>
            </a:lvl7pPr>
            <a:lvl8pPr marL="1097280" indent="-137160">
              <a:spcBef>
                <a:spcPts val="300"/>
              </a:spcBef>
              <a:defRPr sz="1000"/>
            </a:lvl8pPr>
            <a:lvl9pPr marL="1234440" indent="-137160">
              <a:spcBef>
                <a:spcPts val="300"/>
              </a:spcBef>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6">
            <a:extLst>
              <a:ext uri="{FF2B5EF4-FFF2-40B4-BE49-F238E27FC236}">
                <a16:creationId xmlns:a16="http://schemas.microsoft.com/office/drawing/2014/main" id="{3E7CE142-0CA8-FE44-AEBE-6EA0C0C59560}"/>
              </a:ext>
            </a:extLst>
          </p:cNvPr>
          <p:cNvSpPr>
            <a:spLocks noGrp="1"/>
          </p:cNvSpPr>
          <p:nvPr>
            <p:ph sz="quarter" idx="11"/>
          </p:nvPr>
        </p:nvSpPr>
        <p:spPr>
          <a:xfrm>
            <a:off x="4663438" y="2194560"/>
            <a:ext cx="1965960" cy="3749039"/>
          </a:xfrm>
        </p:spPr>
        <p:txBody>
          <a:bodyPr>
            <a:noAutofit/>
          </a:bodyPr>
          <a:lstStyle>
            <a:lvl1pPr marL="137160" indent="-137160">
              <a:spcBef>
                <a:spcPts val="900"/>
              </a:spcBef>
              <a:defRPr sz="1000"/>
            </a:lvl1pPr>
            <a:lvl2pPr marL="274320" indent="-137160">
              <a:spcBef>
                <a:spcPts val="300"/>
              </a:spcBef>
              <a:defRPr sz="1000"/>
            </a:lvl2pPr>
            <a:lvl3pPr marL="411480" indent="-137160">
              <a:spcBef>
                <a:spcPts val="300"/>
              </a:spcBef>
              <a:defRPr sz="1000"/>
            </a:lvl3pPr>
            <a:lvl4pPr marL="548640" indent="-137160">
              <a:spcBef>
                <a:spcPts val="300"/>
              </a:spcBef>
              <a:defRPr sz="1000"/>
            </a:lvl4pPr>
            <a:lvl5pPr marL="685800" indent="-137160">
              <a:spcBef>
                <a:spcPts val="300"/>
              </a:spcBef>
              <a:defRPr sz="1000"/>
            </a:lvl5pPr>
            <a:lvl6pPr marL="822960" indent="-137160">
              <a:spcBef>
                <a:spcPts val="300"/>
              </a:spcBef>
              <a:defRPr sz="1000"/>
            </a:lvl6pPr>
            <a:lvl7pPr marL="960120" indent="-137160">
              <a:spcBef>
                <a:spcPts val="300"/>
              </a:spcBef>
              <a:defRPr sz="1000"/>
            </a:lvl7pPr>
            <a:lvl8pPr marL="1097280" indent="-137160">
              <a:spcBef>
                <a:spcPts val="300"/>
              </a:spcBef>
              <a:defRPr sz="1000"/>
            </a:lvl8pPr>
            <a:lvl9pPr marL="1234440" indent="-137160">
              <a:spcBef>
                <a:spcPts val="300"/>
              </a:spcBef>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7">
            <a:extLst>
              <a:ext uri="{FF2B5EF4-FFF2-40B4-BE49-F238E27FC236}">
                <a16:creationId xmlns:a16="http://schemas.microsoft.com/office/drawing/2014/main" id="{5BC9E542-5C7A-5F45-986F-1849A865FCEA}"/>
              </a:ext>
            </a:extLst>
          </p:cNvPr>
          <p:cNvSpPr>
            <a:spLocks noGrp="1"/>
          </p:cNvSpPr>
          <p:nvPr>
            <p:ph sz="quarter" idx="12"/>
          </p:nvPr>
        </p:nvSpPr>
        <p:spPr>
          <a:xfrm>
            <a:off x="6812278" y="2194560"/>
            <a:ext cx="1965960" cy="3749039"/>
          </a:xfrm>
        </p:spPr>
        <p:txBody>
          <a:bodyPr>
            <a:noAutofit/>
          </a:bodyPr>
          <a:lstStyle>
            <a:lvl1pPr marL="137160" indent="-137160">
              <a:spcBef>
                <a:spcPts val="900"/>
              </a:spcBef>
              <a:defRPr sz="1000"/>
            </a:lvl1pPr>
            <a:lvl2pPr marL="274320" indent="-137160">
              <a:spcBef>
                <a:spcPts val="300"/>
              </a:spcBef>
              <a:defRPr sz="1000"/>
            </a:lvl2pPr>
            <a:lvl3pPr marL="411480" indent="-137160">
              <a:spcBef>
                <a:spcPts val="300"/>
              </a:spcBef>
              <a:defRPr sz="1000"/>
            </a:lvl3pPr>
            <a:lvl4pPr marL="548640" indent="-137160">
              <a:spcBef>
                <a:spcPts val="300"/>
              </a:spcBef>
              <a:defRPr sz="1000"/>
            </a:lvl4pPr>
            <a:lvl5pPr marL="685800" indent="-137160">
              <a:spcBef>
                <a:spcPts val="300"/>
              </a:spcBef>
              <a:defRPr sz="1000"/>
            </a:lvl5pPr>
            <a:lvl6pPr marL="822960" indent="-137160">
              <a:spcBef>
                <a:spcPts val="300"/>
              </a:spcBef>
              <a:defRPr sz="1000"/>
            </a:lvl6pPr>
            <a:lvl7pPr marL="960120" indent="-137160">
              <a:spcBef>
                <a:spcPts val="300"/>
              </a:spcBef>
              <a:defRPr sz="1000"/>
            </a:lvl7pPr>
            <a:lvl8pPr marL="1097280" indent="-137160">
              <a:spcBef>
                <a:spcPts val="300"/>
              </a:spcBef>
              <a:defRPr sz="1000"/>
            </a:lvl8pPr>
            <a:lvl9pPr marL="1234440" indent="-137160">
              <a:spcBef>
                <a:spcPts val="300"/>
              </a:spcBef>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FAFB5EB9-E381-3E47-A52E-C7C0635D2FBD}"/>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12" name="J.P. Morgan Private Bank" descr="J.P. Morgan Private Bank">
            <a:extLst>
              <a:ext uri="{FF2B5EF4-FFF2-40B4-BE49-F238E27FC236}">
                <a16:creationId xmlns:a16="http://schemas.microsoft.com/office/drawing/2014/main" id="{89C9EC11-2651-4A43-AEE3-61EE7106A245}"/>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Tree>
    <p:extLst>
      <p:ext uri="{BB962C8B-B14F-4D97-AF65-F5344CB8AC3E}">
        <p14:creationId xmlns:p14="http://schemas.microsoft.com/office/powerpoint/2010/main" val="162459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469">
          <p15:clr>
            <a:srgbClr val="FBAE40"/>
          </p15:clr>
        </p15:guide>
        <p15:guide id="2" pos="1584">
          <p15:clr>
            <a:srgbClr val="FBAE40"/>
          </p15:clr>
        </p15:guide>
        <p15:guide id="3" pos="2822">
          <p15:clr>
            <a:srgbClr val="FBAE40"/>
          </p15:clr>
        </p15:guide>
        <p15:guide id="4" pos="2938">
          <p15:clr>
            <a:srgbClr val="FBAE40"/>
          </p15:clr>
        </p15:guide>
        <p15:guide id="5" pos="4176">
          <p15:clr>
            <a:srgbClr val="FBAE40"/>
          </p15:clr>
        </p15:guide>
        <p15:guide id="6" pos="4291">
          <p15:clr>
            <a:srgbClr val="FBAE40"/>
          </p15:clr>
        </p15:guide>
        <p15:guide id="7" orient="horz" pos="1382">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Four Content - Dark Mode">
    <p:bg>
      <p:bgPr>
        <a:solidFill>
          <a:srgbClr val="474C50"/>
        </a:solidFill>
        <a:effectLst/>
      </p:bgPr>
    </p:bg>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08A420CB-0793-D345-B6D3-6F17AB2C12F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0D15578C-95EE-FE4F-A75E-E4D3EC64EE09}"/>
              </a:ext>
            </a:extLst>
          </p:cNvPr>
          <p:cNvSpPr>
            <a:spLocks noGrp="1"/>
          </p:cNvSpPr>
          <p:nvPr>
            <p:ph type="title" hasCustomPrompt="1"/>
          </p:nvPr>
        </p:nvSpPr>
        <p:spPr/>
        <p:txBody>
          <a:bodyPr/>
          <a:lstStyle/>
          <a:p>
            <a:r>
              <a:rPr lang="en-US" dirty="0"/>
              <a:t>[Slide title]</a:t>
            </a:r>
          </a:p>
        </p:txBody>
      </p:sp>
      <p:cxnSp>
        <p:nvCxnSpPr>
          <p:cNvPr id="13" name="Line">
            <a:extLst>
              <a:ext uri="{FF2B5EF4-FFF2-40B4-BE49-F238E27FC236}">
                <a16:creationId xmlns:a16="http://schemas.microsoft.com/office/drawing/2014/main" id="{0EFA4180-8476-354D-8396-AD77E76CBFD4}"/>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F851A8AF-7DEB-F24B-9C40-7243799F5A44}"/>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60" y="2194560"/>
            <a:ext cx="1965960" cy="3749039"/>
          </a:xfrm>
        </p:spPr>
        <p:txBody>
          <a:bodyPr>
            <a:noAutofit/>
          </a:bodyPr>
          <a:lstStyle>
            <a:lvl1pPr marL="137160" indent="-137160">
              <a:spcBef>
                <a:spcPts val="900"/>
              </a:spcBef>
              <a:defRPr sz="1000"/>
            </a:lvl1pPr>
            <a:lvl2pPr marL="274320" indent="-137160">
              <a:spcBef>
                <a:spcPts val="300"/>
              </a:spcBef>
              <a:defRPr sz="1000"/>
            </a:lvl2pPr>
            <a:lvl3pPr marL="411480" indent="-137160">
              <a:spcBef>
                <a:spcPts val="300"/>
              </a:spcBef>
              <a:defRPr sz="1000"/>
            </a:lvl3pPr>
            <a:lvl4pPr marL="548640" indent="-137160">
              <a:spcBef>
                <a:spcPts val="300"/>
              </a:spcBef>
              <a:defRPr sz="1000"/>
            </a:lvl4pPr>
            <a:lvl5pPr marL="685800" indent="-137160">
              <a:spcBef>
                <a:spcPts val="300"/>
              </a:spcBef>
              <a:defRPr sz="1000"/>
            </a:lvl5pPr>
            <a:lvl6pPr marL="822960" indent="-137160">
              <a:spcBef>
                <a:spcPts val="300"/>
              </a:spcBef>
              <a:defRPr sz="1000"/>
            </a:lvl6pPr>
            <a:lvl7pPr marL="960120" indent="-137160">
              <a:spcBef>
                <a:spcPts val="300"/>
              </a:spcBef>
              <a:defRPr sz="1000"/>
            </a:lvl7pPr>
            <a:lvl8pPr marL="1097280" indent="-137160">
              <a:spcBef>
                <a:spcPts val="300"/>
              </a:spcBef>
              <a:defRPr sz="1000"/>
            </a:lvl8pPr>
            <a:lvl9pPr marL="1234440" indent="-137160">
              <a:spcBef>
                <a:spcPts val="300"/>
              </a:spcBef>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2514599" y="2194560"/>
            <a:ext cx="1965960" cy="3749039"/>
          </a:xfrm>
        </p:spPr>
        <p:txBody>
          <a:bodyPr>
            <a:noAutofit/>
          </a:bodyPr>
          <a:lstStyle>
            <a:lvl1pPr marL="137160" indent="-137160">
              <a:spcBef>
                <a:spcPts val="900"/>
              </a:spcBef>
              <a:defRPr sz="1000"/>
            </a:lvl1pPr>
            <a:lvl2pPr marL="274320" indent="-137160">
              <a:spcBef>
                <a:spcPts val="300"/>
              </a:spcBef>
              <a:defRPr sz="1000"/>
            </a:lvl2pPr>
            <a:lvl3pPr marL="411480" indent="-137160">
              <a:spcBef>
                <a:spcPts val="300"/>
              </a:spcBef>
              <a:defRPr sz="1000"/>
            </a:lvl3pPr>
            <a:lvl4pPr marL="548640" indent="-137160">
              <a:spcBef>
                <a:spcPts val="300"/>
              </a:spcBef>
              <a:defRPr sz="1000"/>
            </a:lvl4pPr>
            <a:lvl5pPr marL="685800" indent="-137160">
              <a:spcBef>
                <a:spcPts val="300"/>
              </a:spcBef>
              <a:defRPr sz="1000"/>
            </a:lvl5pPr>
            <a:lvl6pPr marL="822960" indent="-137160">
              <a:spcBef>
                <a:spcPts val="300"/>
              </a:spcBef>
              <a:defRPr sz="1000"/>
            </a:lvl6pPr>
            <a:lvl7pPr marL="960120" indent="-137160">
              <a:spcBef>
                <a:spcPts val="300"/>
              </a:spcBef>
              <a:defRPr sz="1000"/>
            </a:lvl7pPr>
            <a:lvl8pPr marL="1097280" indent="-137160">
              <a:spcBef>
                <a:spcPts val="300"/>
              </a:spcBef>
              <a:defRPr sz="1000"/>
            </a:lvl8pPr>
            <a:lvl9pPr marL="1234440" indent="-137160">
              <a:spcBef>
                <a:spcPts val="300"/>
              </a:spcBef>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6">
            <a:extLst>
              <a:ext uri="{FF2B5EF4-FFF2-40B4-BE49-F238E27FC236}">
                <a16:creationId xmlns:a16="http://schemas.microsoft.com/office/drawing/2014/main" id="{3E7CE142-0CA8-FE44-AEBE-6EA0C0C59560}"/>
              </a:ext>
            </a:extLst>
          </p:cNvPr>
          <p:cNvSpPr>
            <a:spLocks noGrp="1"/>
          </p:cNvSpPr>
          <p:nvPr>
            <p:ph sz="quarter" idx="11"/>
          </p:nvPr>
        </p:nvSpPr>
        <p:spPr>
          <a:xfrm>
            <a:off x="4663438" y="2194560"/>
            <a:ext cx="1965960" cy="3749039"/>
          </a:xfrm>
        </p:spPr>
        <p:txBody>
          <a:bodyPr>
            <a:noAutofit/>
          </a:bodyPr>
          <a:lstStyle>
            <a:lvl1pPr marL="137160" indent="-137160">
              <a:spcBef>
                <a:spcPts val="900"/>
              </a:spcBef>
              <a:defRPr sz="1000"/>
            </a:lvl1pPr>
            <a:lvl2pPr marL="274320" indent="-137160">
              <a:spcBef>
                <a:spcPts val="300"/>
              </a:spcBef>
              <a:defRPr sz="1000"/>
            </a:lvl2pPr>
            <a:lvl3pPr marL="411480" indent="-137160">
              <a:spcBef>
                <a:spcPts val="300"/>
              </a:spcBef>
              <a:defRPr sz="1000"/>
            </a:lvl3pPr>
            <a:lvl4pPr marL="548640" indent="-137160">
              <a:spcBef>
                <a:spcPts val="300"/>
              </a:spcBef>
              <a:defRPr sz="1000"/>
            </a:lvl4pPr>
            <a:lvl5pPr marL="685800" indent="-137160">
              <a:spcBef>
                <a:spcPts val="300"/>
              </a:spcBef>
              <a:defRPr sz="1000"/>
            </a:lvl5pPr>
            <a:lvl6pPr marL="822960" indent="-137160">
              <a:spcBef>
                <a:spcPts val="300"/>
              </a:spcBef>
              <a:defRPr sz="1000"/>
            </a:lvl6pPr>
            <a:lvl7pPr marL="960120" indent="-137160">
              <a:spcBef>
                <a:spcPts val="300"/>
              </a:spcBef>
              <a:defRPr sz="1000"/>
            </a:lvl7pPr>
            <a:lvl8pPr marL="1097280" indent="-137160">
              <a:spcBef>
                <a:spcPts val="300"/>
              </a:spcBef>
              <a:defRPr sz="1000"/>
            </a:lvl8pPr>
            <a:lvl9pPr marL="1234440" indent="-137160">
              <a:spcBef>
                <a:spcPts val="300"/>
              </a:spcBef>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7">
            <a:extLst>
              <a:ext uri="{FF2B5EF4-FFF2-40B4-BE49-F238E27FC236}">
                <a16:creationId xmlns:a16="http://schemas.microsoft.com/office/drawing/2014/main" id="{5BC9E542-5C7A-5F45-986F-1849A865FCEA}"/>
              </a:ext>
            </a:extLst>
          </p:cNvPr>
          <p:cNvSpPr>
            <a:spLocks noGrp="1"/>
          </p:cNvSpPr>
          <p:nvPr>
            <p:ph sz="quarter" idx="12"/>
          </p:nvPr>
        </p:nvSpPr>
        <p:spPr>
          <a:xfrm>
            <a:off x="6812278" y="2194560"/>
            <a:ext cx="1965960" cy="3749039"/>
          </a:xfrm>
        </p:spPr>
        <p:txBody>
          <a:bodyPr>
            <a:noAutofit/>
          </a:bodyPr>
          <a:lstStyle>
            <a:lvl1pPr marL="137160" indent="-137160">
              <a:spcBef>
                <a:spcPts val="900"/>
              </a:spcBef>
              <a:defRPr sz="1000"/>
            </a:lvl1pPr>
            <a:lvl2pPr marL="274320" indent="-137160">
              <a:spcBef>
                <a:spcPts val="300"/>
              </a:spcBef>
              <a:defRPr sz="1000"/>
            </a:lvl2pPr>
            <a:lvl3pPr marL="411480" indent="-137160">
              <a:spcBef>
                <a:spcPts val="300"/>
              </a:spcBef>
              <a:defRPr sz="1000"/>
            </a:lvl3pPr>
            <a:lvl4pPr marL="548640" indent="-137160">
              <a:spcBef>
                <a:spcPts val="300"/>
              </a:spcBef>
              <a:defRPr sz="1000"/>
            </a:lvl4pPr>
            <a:lvl5pPr marL="685800" indent="-137160">
              <a:spcBef>
                <a:spcPts val="300"/>
              </a:spcBef>
              <a:defRPr sz="1000"/>
            </a:lvl5pPr>
            <a:lvl6pPr marL="822960" indent="-137160">
              <a:spcBef>
                <a:spcPts val="300"/>
              </a:spcBef>
              <a:defRPr sz="1000"/>
            </a:lvl6pPr>
            <a:lvl7pPr marL="960120" indent="-137160">
              <a:spcBef>
                <a:spcPts val="300"/>
              </a:spcBef>
              <a:defRPr sz="1000"/>
            </a:lvl7pPr>
            <a:lvl8pPr marL="1097280" indent="-137160">
              <a:spcBef>
                <a:spcPts val="300"/>
              </a:spcBef>
              <a:defRPr sz="1000"/>
            </a:lvl8pPr>
            <a:lvl9pPr marL="1234440" indent="-137160">
              <a:spcBef>
                <a:spcPts val="300"/>
              </a:spcBef>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FAFB5EB9-E381-3E47-A52E-C7C0635D2FBD}"/>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12" name="J.P. Morgan Private Bank" descr="J.P. Morgan Private Bank">
            <a:extLst>
              <a:ext uri="{FF2B5EF4-FFF2-40B4-BE49-F238E27FC236}">
                <a16:creationId xmlns:a16="http://schemas.microsoft.com/office/drawing/2014/main" id="{757D5BC0-5954-F247-AAC5-241B787EC8F5}"/>
              </a:ext>
            </a:extLst>
          </p:cNvPr>
          <p:cNvPicPr>
            <a:picLocks noChangeAspect="1"/>
          </p:cNvPicPr>
          <p:nvPr userDrawn="1"/>
        </p:nvPicPr>
        <p:blipFill>
          <a:blip r:embed="rId2"/>
          <a:stretch>
            <a:fillRect/>
          </a:stretch>
        </p:blipFill>
        <p:spPr bwMode="black">
          <a:xfrm>
            <a:off x="245047" y="6492240"/>
            <a:ext cx="1647806" cy="365760"/>
          </a:xfrm>
          <a:prstGeom prst="rect">
            <a:avLst/>
          </a:prstGeom>
        </p:spPr>
      </p:pic>
    </p:spTree>
    <p:extLst>
      <p:ext uri="{BB962C8B-B14F-4D97-AF65-F5344CB8AC3E}">
        <p14:creationId xmlns:p14="http://schemas.microsoft.com/office/powerpoint/2010/main" val="1360395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469">
          <p15:clr>
            <a:srgbClr val="FBAE40"/>
          </p15:clr>
        </p15:guide>
        <p15:guide id="2" pos="1584">
          <p15:clr>
            <a:srgbClr val="FBAE40"/>
          </p15:clr>
        </p15:guide>
        <p15:guide id="3" pos="2822">
          <p15:clr>
            <a:srgbClr val="FBAE40"/>
          </p15:clr>
        </p15:guide>
        <p15:guide id="4" pos="2938">
          <p15:clr>
            <a:srgbClr val="FBAE40"/>
          </p15:clr>
        </p15:guide>
        <p15:guide id="5" pos="4176">
          <p15:clr>
            <a:srgbClr val="FBAE40"/>
          </p15:clr>
        </p15:guide>
        <p15:guide id="6" pos="4291">
          <p15:clr>
            <a:srgbClr val="FBAE40"/>
          </p15:clr>
        </p15:guide>
        <p15:guide id="7" orient="horz" pos="1382">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AA217D98-A57E-3447-8CEE-4E2CF7BDF29E}"/>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3" name="Title 2">
            <a:extLst>
              <a:ext uri="{FF2B5EF4-FFF2-40B4-BE49-F238E27FC236}">
                <a16:creationId xmlns:a16="http://schemas.microsoft.com/office/drawing/2014/main" id="{422FE96B-2DAC-9B4E-96DA-217D2437DDA9}"/>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9" name="Line">
            <a:extLst>
              <a:ext uri="{FF2B5EF4-FFF2-40B4-BE49-F238E27FC236}">
                <a16:creationId xmlns:a16="http://schemas.microsoft.com/office/drawing/2014/main" id="{F2B02C05-3B8B-0F49-8711-F8AE0E2A18AE}"/>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12" name="Subtitle 3">
            <a:extLst>
              <a:ext uri="{FF2B5EF4-FFF2-40B4-BE49-F238E27FC236}">
                <a16:creationId xmlns:a16="http://schemas.microsoft.com/office/drawing/2014/main" id="{B0A33622-00E4-0C40-8C25-8E4124173279}"/>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2465466B-3F33-DB47-84A2-6F568D25265F}"/>
              </a:ext>
            </a:extLst>
          </p:cNvPr>
          <p:cNvSpPr>
            <a:spLocks noGrp="1"/>
          </p:cNvSpPr>
          <p:nvPr>
            <p:ph sz="half" idx="12"/>
          </p:nvPr>
        </p:nvSpPr>
        <p:spPr>
          <a:xfrm>
            <a:off x="365758" y="2194560"/>
            <a:ext cx="2679192" cy="37490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BA115F8-994C-8A4C-ACE0-25AE5F0718D6}"/>
              </a:ext>
            </a:extLst>
          </p:cNvPr>
          <p:cNvSpPr>
            <a:spLocks noGrp="1"/>
          </p:cNvSpPr>
          <p:nvPr>
            <p:ph sz="half" idx="13"/>
          </p:nvPr>
        </p:nvSpPr>
        <p:spPr>
          <a:xfrm>
            <a:off x="3232401" y="2194560"/>
            <a:ext cx="5546473"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6">
            <a:extLst>
              <a:ext uri="{FF2B5EF4-FFF2-40B4-BE49-F238E27FC236}">
                <a16:creationId xmlns:a16="http://schemas.microsoft.com/office/drawing/2014/main" id="{92A9576B-FD95-2A47-92C9-782022A66D58}"/>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8" name="J.P. Morgan Private Bank" descr="J.P. Morgan Private Bank">
            <a:extLst>
              <a:ext uri="{FF2B5EF4-FFF2-40B4-BE49-F238E27FC236}">
                <a16:creationId xmlns:a16="http://schemas.microsoft.com/office/drawing/2014/main" id="{EB62781D-3967-834D-84D5-F963C925BA2C}"/>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Tree>
    <p:extLst>
      <p:ext uri="{BB962C8B-B14F-4D97-AF65-F5344CB8AC3E}">
        <p14:creationId xmlns:p14="http://schemas.microsoft.com/office/powerpoint/2010/main" val="14300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pos="1920">
          <p15:clr>
            <a:srgbClr val="FBAE40"/>
          </p15:clr>
        </p15:guide>
        <p15:guide id="3" pos="2034">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idebar Left - Dark Mode">
    <p:bg>
      <p:bgPr>
        <a:solidFill>
          <a:srgbClr val="474C50"/>
        </a:solidFill>
        <a:effectLst/>
      </p:bgPr>
    </p:bg>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AA217D98-A57E-3447-8CEE-4E2CF7BDF29E}"/>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3" name="Title 2">
            <a:extLst>
              <a:ext uri="{FF2B5EF4-FFF2-40B4-BE49-F238E27FC236}">
                <a16:creationId xmlns:a16="http://schemas.microsoft.com/office/drawing/2014/main" id="{422FE96B-2DAC-9B4E-96DA-217D2437DDA9}"/>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9" name="Line">
            <a:extLst>
              <a:ext uri="{FF2B5EF4-FFF2-40B4-BE49-F238E27FC236}">
                <a16:creationId xmlns:a16="http://schemas.microsoft.com/office/drawing/2014/main" id="{CC401482-122B-FD48-9C24-85E00C326CE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12" name="Subtitle 3">
            <a:extLst>
              <a:ext uri="{FF2B5EF4-FFF2-40B4-BE49-F238E27FC236}">
                <a16:creationId xmlns:a16="http://schemas.microsoft.com/office/drawing/2014/main" id="{B0A33622-00E4-0C40-8C25-8E4124173279}"/>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2465466B-3F33-DB47-84A2-6F568D25265F}"/>
              </a:ext>
            </a:extLst>
          </p:cNvPr>
          <p:cNvSpPr>
            <a:spLocks noGrp="1"/>
          </p:cNvSpPr>
          <p:nvPr>
            <p:ph sz="half" idx="12"/>
          </p:nvPr>
        </p:nvSpPr>
        <p:spPr>
          <a:xfrm>
            <a:off x="365758" y="2194560"/>
            <a:ext cx="2679192"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EBA115F8-994C-8A4C-ACE0-25AE5F0718D6}"/>
              </a:ext>
            </a:extLst>
          </p:cNvPr>
          <p:cNvSpPr>
            <a:spLocks noGrp="1"/>
          </p:cNvSpPr>
          <p:nvPr>
            <p:ph sz="half" idx="13"/>
          </p:nvPr>
        </p:nvSpPr>
        <p:spPr>
          <a:xfrm>
            <a:off x="3232401" y="2194560"/>
            <a:ext cx="5546473"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6">
            <a:extLst>
              <a:ext uri="{FF2B5EF4-FFF2-40B4-BE49-F238E27FC236}">
                <a16:creationId xmlns:a16="http://schemas.microsoft.com/office/drawing/2014/main" id="{92A9576B-FD95-2A47-92C9-782022A66D58}"/>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8" name="J.P. Morgan Private Bank" descr="J.P. Morgan Private Bank">
            <a:extLst>
              <a:ext uri="{FF2B5EF4-FFF2-40B4-BE49-F238E27FC236}">
                <a16:creationId xmlns:a16="http://schemas.microsoft.com/office/drawing/2014/main" id="{C422E109-5F8A-4E42-B7AF-87D399D1BE53}"/>
              </a:ext>
            </a:extLst>
          </p:cNvPr>
          <p:cNvPicPr>
            <a:picLocks noChangeAspect="1"/>
          </p:cNvPicPr>
          <p:nvPr userDrawn="1"/>
        </p:nvPicPr>
        <p:blipFill>
          <a:blip r:embed="rId2"/>
          <a:stretch>
            <a:fillRect/>
          </a:stretch>
        </p:blipFill>
        <p:spPr bwMode="black">
          <a:xfrm>
            <a:off x="245047" y="6492240"/>
            <a:ext cx="1647806" cy="365760"/>
          </a:xfrm>
          <a:prstGeom prst="rect">
            <a:avLst/>
          </a:prstGeom>
        </p:spPr>
      </p:pic>
    </p:spTree>
    <p:extLst>
      <p:ext uri="{BB962C8B-B14F-4D97-AF65-F5344CB8AC3E}">
        <p14:creationId xmlns:p14="http://schemas.microsoft.com/office/powerpoint/2010/main" val="42322252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pos="1920">
          <p15:clr>
            <a:srgbClr val="FBAE40"/>
          </p15:clr>
        </p15:guide>
        <p15:guide id="3" pos="2034">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554583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2194560"/>
            <a:ext cx="2679192" cy="3749039"/>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10" name="J.P. Morgan Private Bank" descr="J.P. Morgan Private Bank">
            <a:extLst>
              <a:ext uri="{FF2B5EF4-FFF2-40B4-BE49-F238E27FC236}">
                <a16:creationId xmlns:a16="http://schemas.microsoft.com/office/drawing/2014/main" id="{3EE4CFFA-D7B1-0541-8991-C1A57B786C4A}"/>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Tree>
    <p:extLst>
      <p:ext uri="{BB962C8B-B14F-4D97-AF65-F5344CB8AC3E}">
        <p14:creationId xmlns:p14="http://schemas.microsoft.com/office/powerpoint/2010/main" val="316460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idebar Right - Dark Mode">
    <p:bg>
      <p:bgPr>
        <a:solidFill>
          <a:srgbClr val="474C50"/>
        </a:solidFill>
        <a:effectLst/>
      </p:bgPr>
    </p:bg>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0913D62F-8B96-A645-8D0B-158480BB474C}"/>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554583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2194560"/>
            <a:ext cx="2679192"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10" name="J.P. Morgan Private Bank" descr="J.P. Morgan Private Bank">
            <a:extLst>
              <a:ext uri="{FF2B5EF4-FFF2-40B4-BE49-F238E27FC236}">
                <a16:creationId xmlns:a16="http://schemas.microsoft.com/office/drawing/2014/main" id="{9471DDFC-C3C4-A141-893C-58189D7ED75B}"/>
              </a:ext>
            </a:extLst>
          </p:cNvPr>
          <p:cNvPicPr>
            <a:picLocks noChangeAspect="1"/>
          </p:cNvPicPr>
          <p:nvPr userDrawn="1"/>
        </p:nvPicPr>
        <p:blipFill>
          <a:blip r:embed="rId2"/>
          <a:stretch>
            <a:fillRect/>
          </a:stretch>
        </p:blipFill>
        <p:spPr bwMode="black">
          <a:xfrm>
            <a:off x="245047" y="6492240"/>
            <a:ext cx="1647806" cy="365760"/>
          </a:xfrm>
          <a:prstGeom prst="rect">
            <a:avLst/>
          </a:prstGeom>
        </p:spPr>
      </p:pic>
    </p:spTree>
    <p:extLst>
      <p:ext uri="{BB962C8B-B14F-4D97-AF65-F5344CB8AC3E}">
        <p14:creationId xmlns:p14="http://schemas.microsoft.com/office/powerpoint/2010/main" val="2505347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pos="3838">
          <p15:clr>
            <a:srgbClr val="FBAE40"/>
          </p15:clr>
        </p15:guide>
        <p15:guide id="3" pos="3724">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8EBA0F94-9ED1-D74C-BC5E-6B0F2518D1D9}"/>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a:xfrm>
            <a:off x="365758" y="320040"/>
            <a:ext cx="8412480" cy="685800"/>
          </a:xfrm>
        </p:spPr>
        <p:txBody>
          <a:bodyPr/>
          <a:lstStyle/>
          <a:p>
            <a:r>
              <a:rPr lang="en-US" dirty="0"/>
              <a:t>[Optional slide title]</a:t>
            </a:r>
          </a:p>
        </p:txBody>
      </p:sp>
      <p:cxnSp>
        <p:nvCxnSpPr>
          <p:cNvPr id="8" name="Line">
            <a:extLst>
              <a:ext uri="{FF2B5EF4-FFF2-40B4-BE49-F238E27FC236}">
                <a16:creationId xmlns:a16="http://schemas.microsoft.com/office/drawing/2014/main" id="{E62715A5-C2A8-4240-B9B2-D8C5BEF450DC}"/>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B38AE780-E2F2-A743-A543-8C8FBC10AC34}"/>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hasCustomPrompt="1"/>
          </p:nvPr>
        </p:nvSpPr>
        <p:spPr>
          <a:xfrm>
            <a:off x="365756" y="2194560"/>
            <a:ext cx="8412480" cy="3749039"/>
          </a:xfrm>
        </p:spPr>
        <p:txBody>
          <a:bodyPr lIns="365760" rIns="365760"/>
          <a:lstStyle>
            <a:lvl1pPr marL="0" indent="0" algn="ctr">
              <a:lnSpc>
                <a:spcPct val="90000"/>
              </a:lnSpc>
              <a:spcBef>
                <a:spcPts val="0"/>
              </a:spcBef>
              <a:buFontTx/>
              <a:buNone/>
              <a:defRPr sz="3600">
                <a:solidFill>
                  <a:schemeClr val="tx1"/>
                </a:solidFill>
                <a:latin typeface="+mj-lt"/>
              </a:defRPr>
            </a:lvl1pPr>
            <a:lvl2pPr marL="0" indent="0" algn="ctr">
              <a:spcBef>
                <a:spcPts val="1800"/>
              </a:spcBef>
              <a:buFontTx/>
              <a:buNone/>
              <a:defRPr b="1" cap="all" baseline="0">
                <a:solidFill>
                  <a:schemeClr val="tx2"/>
                </a:solidFill>
              </a:defRPr>
            </a:lvl2pPr>
            <a:lvl3pPr marL="0" indent="0" algn="ctr">
              <a:spcBef>
                <a:spcPts val="900"/>
              </a:spcBef>
              <a:buFontTx/>
              <a:buNone/>
              <a:defRPr/>
            </a:lvl3pPr>
            <a:lvl4pPr marL="0" indent="0" algn="ctr">
              <a:spcBef>
                <a:spcPts val="0"/>
              </a:spcBef>
              <a:buFontTx/>
              <a:buNone/>
              <a:defRPr/>
            </a:lvl4pPr>
            <a:lvl5pPr marL="0" indent="0" algn="ctr">
              <a:spcBef>
                <a:spcPts val="0"/>
              </a:spcBef>
              <a:buFontTx/>
              <a:buNone/>
              <a:defRPr/>
            </a:lvl5pPr>
            <a:lvl6pPr marL="0" indent="0" algn="ctr">
              <a:spcBef>
                <a:spcPts val="0"/>
              </a:spcBef>
              <a:buFontTx/>
              <a:buNone/>
              <a:defRPr/>
            </a:lvl6pPr>
            <a:lvl7pPr marL="0" indent="0" algn="ctr">
              <a:spcBef>
                <a:spcPts val="0"/>
              </a:spcBef>
              <a:buFontTx/>
              <a:buNone/>
              <a:defRPr/>
            </a:lvl7pPr>
            <a:lvl8pPr marL="0" indent="0" algn="ctr">
              <a:spcBef>
                <a:spcPts val="0"/>
              </a:spcBef>
              <a:buFontTx/>
              <a:buNone/>
              <a:defRPr/>
            </a:lvl8pPr>
            <a:lvl9pPr marL="0" indent="0" algn="ctr">
              <a:spcBef>
                <a:spcPts val="0"/>
              </a:spcBef>
              <a:buFontTx/>
              <a:buNone/>
              <a:defRPr/>
            </a:lvl9pPr>
          </a:lstStyle>
          <a:p>
            <a:pPr lvl="0"/>
            <a:r>
              <a:rPr lang="en-US" dirty="0"/>
              <a:t>[Big statement]</a:t>
            </a:r>
          </a:p>
          <a:p>
            <a:pPr lvl="1"/>
            <a:r>
              <a:rPr lang="en-US" dirty="0"/>
              <a:t>[ATTRIBUTION]</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Text Placeholder 5">
            <a:extLst>
              <a:ext uri="{FF2B5EF4-FFF2-40B4-BE49-F238E27FC236}">
                <a16:creationId xmlns:a16="http://schemas.microsoft.com/office/drawing/2014/main" id="{4C4BE992-BD57-D142-978D-E4150BD5EAE1}"/>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7" name="J.P. Morgan Private Bank" descr="J.P. Morgan Private Bank">
            <a:extLst>
              <a:ext uri="{FF2B5EF4-FFF2-40B4-BE49-F238E27FC236}">
                <a16:creationId xmlns:a16="http://schemas.microsoft.com/office/drawing/2014/main" id="{F58899FC-3B1F-9541-8AED-32D9370AD97A}"/>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Tree>
    <p:extLst>
      <p:ext uri="{BB962C8B-B14F-4D97-AF65-F5344CB8AC3E}">
        <p14:creationId xmlns:p14="http://schemas.microsoft.com/office/powerpoint/2010/main" val="73617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ig Statement - Dark Mode">
    <p:bg>
      <p:bgPr>
        <a:solidFill>
          <a:srgbClr val="474C50"/>
        </a:solidFill>
        <a:effectLst/>
      </p:bgPr>
    </p:bg>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8EBA0F94-9ED1-D74C-BC5E-6B0F2518D1D9}"/>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a:xfrm>
            <a:off x="365758" y="320040"/>
            <a:ext cx="8412480" cy="685800"/>
          </a:xfrm>
        </p:spPr>
        <p:txBody>
          <a:bodyPr/>
          <a:lstStyle/>
          <a:p>
            <a:r>
              <a:rPr lang="en-US" dirty="0"/>
              <a:t>[Optional slide title]</a:t>
            </a:r>
          </a:p>
        </p:txBody>
      </p:sp>
      <p:cxnSp>
        <p:nvCxnSpPr>
          <p:cNvPr id="8" name="Line">
            <a:extLst>
              <a:ext uri="{FF2B5EF4-FFF2-40B4-BE49-F238E27FC236}">
                <a16:creationId xmlns:a16="http://schemas.microsoft.com/office/drawing/2014/main" id="{EB8838FC-BDEF-664F-A3F1-9A49D450EE0C}"/>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B38AE780-E2F2-A743-A543-8C8FBC10AC34}"/>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hasCustomPrompt="1"/>
          </p:nvPr>
        </p:nvSpPr>
        <p:spPr>
          <a:xfrm>
            <a:off x="365756" y="2194560"/>
            <a:ext cx="8412480" cy="3749039"/>
          </a:xfrm>
        </p:spPr>
        <p:txBody>
          <a:bodyPr lIns="365760" rIns="365760"/>
          <a:lstStyle>
            <a:lvl1pPr marL="0" indent="0" algn="ctr">
              <a:lnSpc>
                <a:spcPct val="90000"/>
              </a:lnSpc>
              <a:spcBef>
                <a:spcPts val="0"/>
              </a:spcBef>
              <a:buFontTx/>
              <a:buNone/>
              <a:defRPr sz="3600">
                <a:solidFill>
                  <a:schemeClr val="tx1"/>
                </a:solidFill>
                <a:latin typeface="+mj-lt"/>
              </a:defRPr>
            </a:lvl1pPr>
            <a:lvl2pPr marL="0" indent="0" algn="ctr">
              <a:spcBef>
                <a:spcPts val="1800"/>
              </a:spcBef>
              <a:buFontTx/>
              <a:buNone/>
              <a:defRPr b="1" cap="all" baseline="0">
                <a:solidFill>
                  <a:schemeClr val="tx2"/>
                </a:solidFill>
              </a:defRPr>
            </a:lvl2pPr>
            <a:lvl3pPr marL="0" indent="0" algn="ctr">
              <a:spcBef>
                <a:spcPts val="900"/>
              </a:spcBef>
              <a:buFontTx/>
              <a:buNone/>
              <a:defRPr/>
            </a:lvl3pPr>
            <a:lvl4pPr marL="0" indent="0" algn="ctr">
              <a:spcBef>
                <a:spcPts val="0"/>
              </a:spcBef>
              <a:buFontTx/>
              <a:buNone/>
              <a:defRPr/>
            </a:lvl4pPr>
            <a:lvl5pPr marL="0" indent="0" algn="ctr">
              <a:spcBef>
                <a:spcPts val="0"/>
              </a:spcBef>
              <a:buFontTx/>
              <a:buNone/>
              <a:defRPr/>
            </a:lvl5pPr>
            <a:lvl6pPr marL="0" indent="0" algn="ctr">
              <a:spcBef>
                <a:spcPts val="0"/>
              </a:spcBef>
              <a:buFontTx/>
              <a:buNone/>
              <a:defRPr/>
            </a:lvl6pPr>
            <a:lvl7pPr marL="0" indent="0" algn="ctr">
              <a:spcBef>
                <a:spcPts val="0"/>
              </a:spcBef>
              <a:buFontTx/>
              <a:buNone/>
              <a:defRPr/>
            </a:lvl7pPr>
            <a:lvl8pPr marL="0" indent="0" algn="ctr">
              <a:spcBef>
                <a:spcPts val="0"/>
              </a:spcBef>
              <a:buFontTx/>
              <a:buNone/>
              <a:defRPr/>
            </a:lvl8pPr>
            <a:lvl9pPr marL="0" indent="0" algn="ctr">
              <a:spcBef>
                <a:spcPts val="0"/>
              </a:spcBef>
              <a:buFontTx/>
              <a:buNone/>
              <a:defRPr/>
            </a:lvl9pPr>
          </a:lstStyle>
          <a:p>
            <a:pPr lvl="0"/>
            <a:r>
              <a:rPr lang="en-US" dirty="0"/>
              <a:t>[Big statement]</a:t>
            </a:r>
          </a:p>
          <a:p>
            <a:pPr lvl="1"/>
            <a:r>
              <a:rPr lang="en-US" dirty="0"/>
              <a:t>[ATTRIBUTION]</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Text Placeholder 5">
            <a:extLst>
              <a:ext uri="{FF2B5EF4-FFF2-40B4-BE49-F238E27FC236}">
                <a16:creationId xmlns:a16="http://schemas.microsoft.com/office/drawing/2014/main" id="{4C4BE992-BD57-D142-978D-E4150BD5EAE1}"/>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7" name="J.P. Morgan Private Bank" descr="J.P. Morgan Private Bank">
            <a:extLst>
              <a:ext uri="{FF2B5EF4-FFF2-40B4-BE49-F238E27FC236}">
                <a16:creationId xmlns:a16="http://schemas.microsoft.com/office/drawing/2014/main" id="{35FC8033-CFA0-1A49-9C32-B2F7ADFAD429}"/>
              </a:ext>
            </a:extLst>
          </p:cNvPr>
          <p:cNvPicPr>
            <a:picLocks noChangeAspect="1"/>
          </p:cNvPicPr>
          <p:nvPr userDrawn="1"/>
        </p:nvPicPr>
        <p:blipFill>
          <a:blip r:embed="rId2"/>
          <a:stretch>
            <a:fillRect/>
          </a:stretch>
        </p:blipFill>
        <p:spPr bwMode="black">
          <a:xfrm>
            <a:off x="245047" y="6492240"/>
            <a:ext cx="1647806" cy="365760"/>
          </a:xfrm>
          <a:prstGeom prst="rect">
            <a:avLst/>
          </a:prstGeom>
        </p:spPr>
      </p:pic>
    </p:spTree>
    <p:extLst>
      <p:ext uri="{BB962C8B-B14F-4D97-AF65-F5344CB8AC3E}">
        <p14:creationId xmlns:p14="http://schemas.microsoft.com/office/powerpoint/2010/main" val="33682854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ig Statement Right Photo">
    <p:spTree>
      <p:nvGrpSpPr>
        <p:cNvPr id="1" name=""/>
        <p:cNvGrpSpPr/>
        <p:nvPr/>
      </p:nvGrpSpPr>
      <p:grpSpPr>
        <a:xfrm>
          <a:off x="0" y="0"/>
          <a:ext cx="0" cy="0"/>
          <a:chOff x="0" y="0"/>
          <a:chExt cx="0" cy="0"/>
        </a:xfrm>
      </p:grpSpPr>
      <p:pic>
        <p:nvPicPr>
          <p:cNvPr id="9" name="Picture">
            <a:extLst>
              <a:ext uri="{FF2B5EF4-FFF2-40B4-BE49-F238E27FC236}">
                <a16:creationId xmlns:a16="http://schemas.microsoft.com/office/drawing/2014/main" id="{DD45B3D8-435C-6F4A-B81A-6BE39275632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 r="7"/>
          <a:stretch/>
        </p:blipFill>
        <p:spPr bwMode="hidden">
          <a:xfrm>
            <a:off x="4664074" y="1"/>
            <a:ext cx="4479925" cy="6492240"/>
          </a:xfrm>
          <a:prstGeom prst="rect">
            <a:avLst/>
          </a:prstGeom>
        </p:spPr>
      </p:pic>
      <p:sp>
        <p:nvSpPr>
          <p:cNvPr id="5" name="Text Placeholder 1">
            <a:extLst>
              <a:ext uri="{FF2B5EF4-FFF2-40B4-BE49-F238E27FC236}">
                <a16:creationId xmlns:a16="http://schemas.microsoft.com/office/drawing/2014/main" id="{E8A4BE59-DAF5-D049-903B-F33A55012B3A}"/>
              </a:ext>
            </a:extLst>
          </p:cNvPr>
          <p:cNvSpPr>
            <a:spLocks noGrp="1"/>
          </p:cNvSpPr>
          <p:nvPr>
            <p:ph type="body" sz="quarter" idx="23" hasCustomPrompt="1"/>
          </p:nvPr>
        </p:nvSpPr>
        <p:spPr>
          <a:xfrm>
            <a:off x="365755" y="182880"/>
            <a:ext cx="411480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7F968A0A-D7AB-4845-B828-63754F3695B1}"/>
              </a:ext>
            </a:extLst>
          </p:cNvPr>
          <p:cNvSpPr>
            <a:spLocks noGrp="1"/>
          </p:cNvSpPr>
          <p:nvPr>
            <p:ph type="title" hasCustomPrompt="1"/>
          </p:nvPr>
        </p:nvSpPr>
        <p:spPr>
          <a:xfrm>
            <a:off x="365754" y="320040"/>
            <a:ext cx="4114800" cy="685800"/>
          </a:xfrm>
        </p:spPr>
        <p:txBody>
          <a:bodyPr/>
          <a:lstStyle/>
          <a:p>
            <a:r>
              <a:rPr lang="en-US" dirty="0"/>
              <a:t>[Optional slide title]</a:t>
            </a:r>
          </a:p>
        </p:txBody>
      </p:sp>
      <p:cxnSp>
        <p:nvCxnSpPr>
          <p:cNvPr id="10" name="Line">
            <a:extLst>
              <a:ext uri="{FF2B5EF4-FFF2-40B4-BE49-F238E27FC236}">
                <a16:creationId xmlns:a16="http://schemas.microsoft.com/office/drawing/2014/main" id="{B3E2FA15-06A1-E044-859C-9CA63D3DA5FF}"/>
              </a:ext>
              <a:ext uri="{C183D7F6-B498-43B3-948B-1728B52AA6E4}">
                <adec:decorative xmlns:adec="http://schemas.microsoft.com/office/drawing/2017/decorative" val="1"/>
              </a:ext>
            </a:extLst>
          </p:cNvPr>
          <p:cNvCxnSpPr>
            <a:cxnSpLocks/>
          </p:cNvCxnSpPr>
          <p:nvPr userDrawn="1"/>
        </p:nvCxnSpPr>
        <p:spPr bwMode="hidden">
          <a:xfrm>
            <a:off x="365758" y="1042416"/>
            <a:ext cx="4114800" cy="0"/>
          </a:xfrm>
          <a:prstGeom prst="line">
            <a:avLst/>
          </a:prstGeom>
          <a:noFill/>
          <a:ln w="22225" cap="flat" cmpd="sng" algn="ctr">
            <a:solidFill>
              <a:schemeClr val="tx2"/>
            </a:solidFill>
            <a:prstDash val="solid"/>
          </a:ln>
          <a:effectLst/>
        </p:spPr>
      </p:cxnSp>
      <p:sp>
        <p:nvSpPr>
          <p:cNvPr id="6" name="Subtitle 3">
            <a:extLst>
              <a:ext uri="{FF2B5EF4-FFF2-40B4-BE49-F238E27FC236}">
                <a16:creationId xmlns:a16="http://schemas.microsoft.com/office/drawing/2014/main" id="{80AD5B3A-2434-2845-9E0E-80B9C2FC6883}"/>
              </a:ext>
            </a:extLst>
          </p:cNvPr>
          <p:cNvSpPr>
            <a:spLocks noGrp="1"/>
          </p:cNvSpPr>
          <p:nvPr>
            <p:ph type="subTitle" idx="24" hasCustomPrompt="1"/>
          </p:nvPr>
        </p:nvSpPr>
        <p:spPr>
          <a:xfrm>
            <a:off x="365760" y="1143000"/>
            <a:ext cx="411480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hasCustomPrompt="1"/>
          </p:nvPr>
        </p:nvSpPr>
        <p:spPr>
          <a:xfrm>
            <a:off x="365755" y="2194560"/>
            <a:ext cx="4114800" cy="3749039"/>
          </a:xfrm>
        </p:spPr>
        <p:txBody>
          <a:bodyPr/>
          <a:lstStyle>
            <a:lvl1pPr marL="0" indent="0">
              <a:lnSpc>
                <a:spcPct val="90000"/>
              </a:lnSpc>
              <a:spcBef>
                <a:spcPts val="0"/>
              </a:spcBef>
              <a:buNone/>
              <a:defRPr sz="3600">
                <a:latin typeface="+mj-lt"/>
              </a:defRPr>
            </a:lvl1pPr>
            <a:lvl2pPr marL="0" indent="0">
              <a:spcBef>
                <a:spcPts val="1800"/>
              </a:spcBef>
              <a:buFontTx/>
              <a:buNone/>
              <a:defRPr b="1" cap="all" baseline="0">
                <a:solidFill>
                  <a:schemeClr val="tx2"/>
                </a:solidFill>
              </a:defRPr>
            </a:lvl2pPr>
            <a:lvl3pPr marL="137160" indent="-137160">
              <a:spcBef>
                <a:spcPts val="900"/>
              </a:spcBef>
              <a:buFont typeface="Arial" panose="020B0604020202020204" pitchFamily="50" charset="0"/>
              <a:buChar char="•"/>
              <a:defRPr/>
            </a:lvl3pPr>
            <a:lvl4pPr marL="274320" indent="-137160">
              <a:buFont typeface="Arial" panose="020B0604020202020204" pitchFamily="34" charset="0"/>
              <a:buChar char="◦"/>
              <a:defRPr/>
            </a:lvl4pPr>
            <a:lvl5pPr marL="411480">
              <a:defRPr/>
            </a:lvl5pPr>
            <a:lvl6pPr marL="548640">
              <a:defRPr/>
            </a:lvl6pPr>
            <a:lvl7pPr marL="685800">
              <a:defRPr/>
            </a:lvl7pPr>
            <a:lvl8pPr marL="822960">
              <a:defRPr/>
            </a:lvl8pPr>
            <a:lvl9pPr marL="960120">
              <a:defRPr/>
            </a:lvl9pPr>
          </a:lstStyle>
          <a:p>
            <a:pPr lvl="0"/>
            <a:r>
              <a:rPr lang="en-US" dirty="0"/>
              <a:t>[Big statement]</a:t>
            </a:r>
          </a:p>
          <a:p>
            <a:pPr lvl="1"/>
            <a:r>
              <a:rPr lang="en-US" dirty="0"/>
              <a:t>[ATTRIBUTION]</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Text Placeholder 5">
            <a:extLst>
              <a:ext uri="{FF2B5EF4-FFF2-40B4-BE49-F238E27FC236}">
                <a16:creationId xmlns:a16="http://schemas.microsoft.com/office/drawing/2014/main" id="{E68307FD-EA2E-D344-BEAA-EF4636DAF423}"/>
              </a:ext>
            </a:extLst>
          </p:cNvPr>
          <p:cNvSpPr>
            <a:spLocks noGrp="1"/>
          </p:cNvSpPr>
          <p:nvPr>
            <p:ph type="body" sz="quarter" idx="25" hasCustomPrompt="1"/>
          </p:nvPr>
        </p:nvSpPr>
        <p:spPr>
          <a:xfrm>
            <a:off x="365756" y="6094809"/>
            <a:ext cx="411480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8" name="J.P. Morgan Private Bank" descr="J.P. Morgan Private Bank">
            <a:extLst>
              <a:ext uri="{FF2B5EF4-FFF2-40B4-BE49-F238E27FC236}">
                <a16:creationId xmlns:a16="http://schemas.microsoft.com/office/drawing/2014/main" id="{2AC939E0-152B-5441-904C-1028AF537F8F}"/>
              </a:ext>
            </a:extLst>
          </p:cNvPr>
          <p:cNvPicPr>
            <a:picLocks noChangeAspect="1"/>
          </p:cNvPicPr>
          <p:nvPr userDrawn="1"/>
        </p:nvPicPr>
        <p:blipFill>
          <a:blip r:embed="rId3"/>
          <a:stretch>
            <a:fillRect/>
          </a:stretch>
        </p:blipFill>
        <p:spPr bwMode="black">
          <a:xfrm>
            <a:off x="245047" y="6492240"/>
            <a:ext cx="1647805" cy="365760"/>
          </a:xfrm>
          <a:prstGeom prst="rect">
            <a:avLst/>
          </a:prstGeom>
        </p:spPr>
      </p:pic>
    </p:spTree>
    <p:extLst>
      <p:ext uri="{BB962C8B-B14F-4D97-AF65-F5344CB8AC3E}">
        <p14:creationId xmlns:p14="http://schemas.microsoft.com/office/powerpoint/2010/main" val="124632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pos="2822">
          <p15:clr>
            <a:srgbClr val="FBAE40"/>
          </p15:clr>
        </p15:guide>
        <p15:guide id="3" pos="2938">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ig Statement Right Photo - Dark Mode">
    <p:bg>
      <p:bgPr>
        <a:solidFill>
          <a:srgbClr val="474C50"/>
        </a:solidFill>
        <a:effectLst/>
      </p:bgPr>
    </p:bg>
    <p:spTree>
      <p:nvGrpSpPr>
        <p:cNvPr id="1" name=""/>
        <p:cNvGrpSpPr/>
        <p:nvPr/>
      </p:nvGrpSpPr>
      <p:grpSpPr>
        <a:xfrm>
          <a:off x="0" y="0"/>
          <a:ext cx="0" cy="0"/>
          <a:chOff x="0" y="0"/>
          <a:chExt cx="0" cy="0"/>
        </a:xfrm>
      </p:grpSpPr>
      <p:pic>
        <p:nvPicPr>
          <p:cNvPr id="12" name="Picture">
            <a:extLst>
              <a:ext uri="{FF2B5EF4-FFF2-40B4-BE49-F238E27FC236}">
                <a16:creationId xmlns:a16="http://schemas.microsoft.com/office/drawing/2014/main" id="{E8CBD641-6204-6045-833B-BD1897AD2A5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 r="7"/>
          <a:stretch/>
        </p:blipFill>
        <p:spPr bwMode="hidden">
          <a:xfrm>
            <a:off x="4664074" y="1"/>
            <a:ext cx="4479925" cy="6492240"/>
          </a:xfrm>
          <a:prstGeom prst="rect">
            <a:avLst/>
          </a:prstGeom>
        </p:spPr>
      </p:pic>
      <p:sp>
        <p:nvSpPr>
          <p:cNvPr id="5" name="Text Placeholder 1">
            <a:extLst>
              <a:ext uri="{FF2B5EF4-FFF2-40B4-BE49-F238E27FC236}">
                <a16:creationId xmlns:a16="http://schemas.microsoft.com/office/drawing/2014/main" id="{E8A4BE59-DAF5-D049-903B-F33A55012B3A}"/>
              </a:ext>
            </a:extLst>
          </p:cNvPr>
          <p:cNvSpPr>
            <a:spLocks noGrp="1"/>
          </p:cNvSpPr>
          <p:nvPr>
            <p:ph type="body" sz="quarter" idx="23" hasCustomPrompt="1"/>
          </p:nvPr>
        </p:nvSpPr>
        <p:spPr>
          <a:xfrm>
            <a:off x="365755" y="182880"/>
            <a:ext cx="411480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7F968A0A-D7AB-4845-B828-63754F3695B1}"/>
              </a:ext>
            </a:extLst>
          </p:cNvPr>
          <p:cNvSpPr>
            <a:spLocks noGrp="1"/>
          </p:cNvSpPr>
          <p:nvPr>
            <p:ph type="title" hasCustomPrompt="1"/>
          </p:nvPr>
        </p:nvSpPr>
        <p:spPr>
          <a:xfrm>
            <a:off x="365754" y="320040"/>
            <a:ext cx="4114800" cy="685800"/>
          </a:xfrm>
        </p:spPr>
        <p:txBody>
          <a:bodyPr/>
          <a:lstStyle/>
          <a:p>
            <a:r>
              <a:rPr lang="en-US" dirty="0"/>
              <a:t>[Optional slide title]</a:t>
            </a:r>
          </a:p>
        </p:txBody>
      </p:sp>
      <p:cxnSp>
        <p:nvCxnSpPr>
          <p:cNvPr id="10" name="Line">
            <a:extLst>
              <a:ext uri="{FF2B5EF4-FFF2-40B4-BE49-F238E27FC236}">
                <a16:creationId xmlns:a16="http://schemas.microsoft.com/office/drawing/2014/main" id="{59EEE0A0-1153-6544-8631-40259CBFE623}"/>
              </a:ext>
              <a:ext uri="{C183D7F6-B498-43B3-948B-1728B52AA6E4}">
                <adec:decorative xmlns:adec="http://schemas.microsoft.com/office/drawing/2017/decorative" val="1"/>
              </a:ext>
            </a:extLst>
          </p:cNvPr>
          <p:cNvCxnSpPr>
            <a:cxnSpLocks/>
          </p:cNvCxnSpPr>
          <p:nvPr userDrawn="1"/>
        </p:nvCxnSpPr>
        <p:spPr bwMode="hidden">
          <a:xfrm>
            <a:off x="365758" y="1042416"/>
            <a:ext cx="4114800" cy="0"/>
          </a:xfrm>
          <a:prstGeom prst="line">
            <a:avLst/>
          </a:prstGeom>
          <a:noFill/>
          <a:ln w="22225" cap="flat" cmpd="sng" algn="ctr">
            <a:solidFill>
              <a:schemeClr val="tx2"/>
            </a:solidFill>
            <a:prstDash val="solid"/>
          </a:ln>
          <a:effectLst/>
        </p:spPr>
      </p:cxnSp>
      <p:sp>
        <p:nvSpPr>
          <p:cNvPr id="6" name="Subtitle 3">
            <a:extLst>
              <a:ext uri="{FF2B5EF4-FFF2-40B4-BE49-F238E27FC236}">
                <a16:creationId xmlns:a16="http://schemas.microsoft.com/office/drawing/2014/main" id="{80AD5B3A-2434-2845-9E0E-80B9C2FC6883}"/>
              </a:ext>
            </a:extLst>
          </p:cNvPr>
          <p:cNvSpPr>
            <a:spLocks noGrp="1"/>
          </p:cNvSpPr>
          <p:nvPr>
            <p:ph type="subTitle" idx="24" hasCustomPrompt="1"/>
          </p:nvPr>
        </p:nvSpPr>
        <p:spPr>
          <a:xfrm>
            <a:off x="365760" y="1143000"/>
            <a:ext cx="411480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hasCustomPrompt="1"/>
          </p:nvPr>
        </p:nvSpPr>
        <p:spPr>
          <a:xfrm>
            <a:off x="365755" y="2194560"/>
            <a:ext cx="4114800" cy="3749039"/>
          </a:xfrm>
        </p:spPr>
        <p:txBody>
          <a:bodyPr/>
          <a:lstStyle>
            <a:lvl1pPr marL="0" indent="0">
              <a:lnSpc>
                <a:spcPct val="90000"/>
              </a:lnSpc>
              <a:spcBef>
                <a:spcPts val="0"/>
              </a:spcBef>
              <a:buNone/>
              <a:defRPr sz="3600">
                <a:latin typeface="+mj-lt"/>
              </a:defRPr>
            </a:lvl1pPr>
            <a:lvl2pPr marL="0" indent="0">
              <a:spcBef>
                <a:spcPts val="1800"/>
              </a:spcBef>
              <a:buFontTx/>
              <a:buNone/>
              <a:defRPr b="1" cap="all" baseline="0">
                <a:solidFill>
                  <a:schemeClr val="tx2"/>
                </a:solidFill>
              </a:defRPr>
            </a:lvl2pPr>
            <a:lvl3pPr marL="137160" indent="-137160">
              <a:spcBef>
                <a:spcPts val="900"/>
              </a:spcBef>
              <a:buFont typeface="Arial" panose="020B0604020202020204" pitchFamily="50" charset="0"/>
              <a:buChar char="•"/>
              <a:defRPr/>
            </a:lvl3pPr>
            <a:lvl4pPr marL="274320" indent="-137160">
              <a:buFont typeface="Arial" panose="020B0604020202020204" pitchFamily="34" charset="0"/>
              <a:buChar char="◦"/>
              <a:defRPr/>
            </a:lvl4pPr>
            <a:lvl5pPr marL="411480">
              <a:defRPr/>
            </a:lvl5pPr>
            <a:lvl6pPr marL="548640">
              <a:defRPr/>
            </a:lvl6pPr>
            <a:lvl7pPr marL="685800">
              <a:defRPr/>
            </a:lvl7pPr>
            <a:lvl8pPr marL="822960">
              <a:defRPr/>
            </a:lvl8pPr>
            <a:lvl9pPr marL="960120">
              <a:defRPr/>
            </a:lvl9pPr>
          </a:lstStyle>
          <a:p>
            <a:pPr lvl="0"/>
            <a:r>
              <a:rPr lang="en-US" dirty="0"/>
              <a:t>[Big statement]</a:t>
            </a:r>
          </a:p>
          <a:p>
            <a:pPr lvl="1"/>
            <a:r>
              <a:rPr lang="en-US" dirty="0"/>
              <a:t>[ATTRIBUTION]</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Text Placeholder 5">
            <a:extLst>
              <a:ext uri="{FF2B5EF4-FFF2-40B4-BE49-F238E27FC236}">
                <a16:creationId xmlns:a16="http://schemas.microsoft.com/office/drawing/2014/main" id="{E68307FD-EA2E-D344-BEAA-EF4636DAF423}"/>
              </a:ext>
            </a:extLst>
          </p:cNvPr>
          <p:cNvSpPr>
            <a:spLocks noGrp="1"/>
          </p:cNvSpPr>
          <p:nvPr>
            <p:ph type="body" sz="quarter" idx="25" hasCustomPrompt="1"/>
          </p:nvPr>
        </p:nvSpPr>
        <p:spPr>
          <a:xfrm>
            <a:off x="365756" y="6094809"/>
            <a:ext cx="411480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9" name="J.P. Morgan Private Bank" descr="J.P. Morgan Private Bank">
            <a:extLst>
              <a:ext uri="{FF2B5EF4-FFF2-40B4-BE49-F238E27FC236}">
                <a16:creationId xmlns:a16="http://schemas.microsoft.com/office/drawing/2014/main" id="{ED1FB1FC-55B5-4141-980D-B0DC9F7F6344}"/>
              </a:ext>
            </a:extLst>
          </p:cNvPr>
          <p:cNvPicPr>
            <a:picLocks noChangeAspect="1"/>
          </p:cNvPicPr>
          <p:nvPr userDrawn="1"/>
        </p:nvPicPr>
        <p:blipFill>
          <a:blip r:embed="rId3"/>
          <a:stretch>
            <a:fillRect/>
          </a:stretch>
        </p:blipFill>
        <p:spPr bwMode="black">
          <a:xfrm>
            <a:off x="245047" y="6492240"/>
            <a:ext cx="1647806" cy="365760"/>
          </a:xfrm>
          <a:prstGeom prst="rect">
            <a:avLst/>
          </a:prstGeom>
        </p:spPr>
      </p:pic>
    </p:spTree>
    <p:extLst>
      <p:ext uri="{BB962C8B-B14F-4D97-AF65-F5344CB8AC3E}">
        <p14:creationId xmlns:p14="http://schemas.microsoft.com/office/powerpoint/2010/main" val="13806207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pos="2822">
          <p15:clr>
            <a:srgbClr val="FBAE40"/>
          </p15:clr>
        </p15:guide>
        <p15:guide id="3" pos="29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841247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Text Placeholder 2">
            <a:extLst>
              <a:ext uri="{FF2B5EF4-FFF2-40B4-BE49-F238E27FC236}">
                <a16:creationId xmlns:a16="http://schemas.microsoft.com/office/drawing/2014/main" id="{30B87BD5-AEEC-41FB-AFDF-5B23713F12DE}"/>
              </a:ext>
            </a:extLst>
          </p:cNvPr>
          <p:cNvSpPr>
            <a:spLocks noGrp="1"/>
          </p:cNvSpPr>
          <p:nvPr>
            <p:ph type="body" idx="32"/>
          </p:nvPr>
        </p:nvSpPr>
        <p:spPr>
          <a:xfrm>
            <a:off x="365125" y="1781518"/>
            <a:ext cx="841247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123906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Big Statement Full Photo">
    <p:spTree>
      <p:nvGrpSpPr>
        <p:cNvPr id="1" name=""/>
        <p:cNvGrpSpPr/>
        <p:nvPr/>
      </p:nvGrpSpPr>
      <p:grpSpPr>
        <a:xfrm>
          <a:off x="0" y="0"/>
          <a:ext cx="0" cy="0"/>
          <a:chOff x="0" y="0"/>
          <a:chExt cx="0" cy="0"/>
        </a:xfrm>
      </p:grpSpPr>
      <p:pic>
        <p:nvPicPr>
          <p:cNvPr id="13" name="Picture">
            <a:extLst>
              <a:ext uri="{FF2B5EF4-FFF2-40B4-BE49-F238E27FC236}">
                <a16:creationId xmlns:a16="http://schemas.microsoft.com/office/drawing/2014/main" id="{F7DF54A3-4FED-654D-87DD-91087AA38E62}"/>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500" r="17499"/>
          <a:stretch/>
        </p:blipFill>
        <p:spPr bwMode="hidden">
          <a:xfrm>
            <a:off x="0" y="0"/>
            <a:ext cx="9144000" cy="6858000"/>
          </a:xfrm>
          <a:prstGeom prst="rect">
            <a:avLst/>
          </a:prstGeom>
        </p:spPr>
      </p:pic>
      <p:sp>
        <p:nvSpPr>
          <p:cNvPr id="10" name="Footer Rectangle">
            <a:extLst>
              <a:ext uri="{FF2B5EF4-FFF2-40B4-BE49-F238E27FC236}">
                <a16:creationId xmlns:a16="http://schemas.microsoft.com/office/drawing/2014/main" id="{B608A43F-D7C8-0848-8513-8291AF7F5833}"/>
              </a:ext>
              <a:ext uri="{C183D7F6-B498-43B3-948B-1728B52AA6E4}">
                <adec:decorative xmlns:adec="http://schemas.microsoft.com/office/drawing/2017/decorative" val="1"/>
              </a:ext>
            </a:extLst>
          </p:cNvPr>
          <p:cNvSpPr/>
          <p:nvPr userDrawn="1"/>
        </p:nvSpPr>
        <p:spPr bwMode="hidden">
          <a:xfrm>
            <a:off x="0" y="6492240"/>
            <a:ext cx="9144000" cy="365760"/>
          </a:xfrm>
          <a:prstGeom prst="rect">
            <a:avLst/>
          </a:prstGeom>
          <a:solidFill>
            <a:srgbClr val="C1C3C3">
              <a:alpha val="35000"/>
            </a:srgbClr>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sp>
        <p:nvSpPr>
          <p:cNvPr id="11" name="Rectangle">
            <a:extLst>
              <a:ext uri="{FF2B5EF4-FFF2-40B4-BE49-F238E27FC236}">
                <a16:creationId xmlns:a16="http://schemas.microsoft.com/office/drawing/2014/main" id="{C20F0C4A-F903-BC43-980F-C6AFA83B6997}"/>
              </a:ext>
              <a:ext uri="{C183D7F6-B498-43B3-948B-1728B52AA6E4}">
                <adec:decorative xmlns:adec="http://schemas.microsoft.com/office/drawing/2017/decorative" val="1"/>
              </a:ext>
            </a:extLst>
          </p:cNvPr>
          <p:cNvSpPr/>
          <p:nvPr userDrawn="1"/>
        </p:nvSpPr>
        <p:spPr>
          <a:xfrm>
            <a:off x="0" y="0"/>
            <a:ext cx="5486400" cy="5486400"/>
          </a:xfrm>
          <a:prstGeom prst="rect">
            <a:avLst/>
          </a:prstGeom>
          <a:solidFill>
            <a:srgbClr val="FFFFFF">
              <a:alpha val="80000"/>
            </a:srgbClr>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6" name="Text Placeholder 1">
            <a:extLst>
              <a:ext uri="{FF2B5EF4-FFF2-40B4-BE49-F238E27FC236}">
                <a16:creationId xmlns:a16="http://schemas.microsoft.com/office/drawing/2014/main" id="{911025A9-A84A-9546-BE82-6343A0392293}"/>
              </a:ext>
            </a:extLst>
          </p:cNvPr>
          <p:cNvSpPr>
            <a:spLocks noGrp="1"/>
          </p:cNvSpPr>
          <p:nvPr>
            <p:ph type="body" sz="quarter" idx="23" hasCustomPrompt="1"/>
          </p:nvPr>
        </p:nvSpPr>
        <p:spPr>
          <a:xfrm>
            <a:off x="365755" y="182880"/>
            <a:ext cx="47548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F5C8F360-91A4-F04D-95F6-B4AE6C797EFC}"/>
              </a:ext>
            </a:extLst>
          </p:cNvPr>
          <p:cNvSpPr>
            <a:spLocks noGrp="1"/>
          </p:cNvSpPr>
          <p:nvPr>
            <p:ph type="title" hasCustomPrompt="1"/>
          </p:nvPr>
        </p:nvSpPr>
        <p:spPr>
          <a:xfrm>
            <a:off x="365758" y="320040"/>
            <a:ext cx="4754880" cy="685800"/>
          </a:xfrm>
        </p:spPr>
        <p:txBody>
          <a:bodyPr/>
          <a:lstStyle/>
          <a:p>
            <a:r>
              <a:rPr lang="en-US" dirty="0"/>
              <a:t>[Optional slide title]</a:t>
            </a:r>
          </a:p>
        </p:txBody>
      </p:sp>
      <p:cxnSp>
        <p:nvCxnSpPr>
          <p:cNvPr id="17" name="Line">
            <a:extLst>
              <a:ext uri="{FF2B5EF4-FFF2-40B4-BE49-F238E27FC236}">
                <a16:creationId xmlns:a16="http://schemas.microsoft.com/office/drawing/2014/main" id="{2389A184-C81C-CD4F-BC0E-7561A324B70C}"/>
              </a:ext>
              <a:ext uri="{C183D7F6-B498-43B3-948B-1728B52AA6E4}">
                <adec:decorative xmlns:adec="http://schemas.microsoft.com/office/drawing/2017/decorative" val="1"/>
              </a:ext>
            </a:extLst>
          </p:cNvPr>
          <p:cNvCxnSpPr>
            <a:cxnSpLocks/>
          </p:cNvCxnSpPr>
          <p:nvPr userDrawn="1"/>
        </p:nvCxnSpPr>
        <p:spPr bwMode="hidden">
          <a:xfrm>
            <a:off x="365758" y="1042416"/>
            <a:ext cx="4754880" cy="0"/>
          </a:xfrm>
          <a:prstGeom prst="line">
            <a:avLst/>
          </a:prstGeom>
          <a:noFill/>
          <a:ln w="22225" cap="flat" cmpd="sng" algn="ctr">
            <a:solidFill>
              <a:schemeClr val="tx2"/>
            </a:solidFill>
            <a:prstDash val="solid"/>
          </a:ln>
          <a:effectLst/>
        </p:spPr>
      </p:cxnSp>
      <p:sp>
        <p:nvSpPr>
          <p:cNvPr id="3" name="Content Placeholder 3">
            <a:extLst>
              <a:ext uri="{FF2B5EF4-FFF2-40B4-BE49-F238E27FC236}">
                <a16:creationId xmlns:a16="http://schemas.microsoft.com/office/drawing/2014/main" id="{F2A87E07-D230-4A2B-90EB-BAFE34A4ADA3}"/>
              </a:ext>
            </a:extLst>
          </p:cNvPr>
          <p:cNvSpPr>
            <a:spLocks noGrp="1"/>
          </p:cNvSpPr>
          <p:nvPr>
            <p:ph sz="half" idx="1" hasCustomPrompt="1"/>
          </p:nvPr>
        </p:nvSpPr>
        <p:spPr>
          <a:xfrm>
            <a:off x="365754" y="1600200"/>
            <a:ext cx="4754880" cy="3529584"/>
          </a:xfrm>
        </p:spPr>
        <p:txBody>
          <a:bodyPr/>
          <a:lstStyle>
            <a:lvl1pPr marL="0" indent="0">
              <a:lnSpc>
                <a:spcPct val="90000"/>
              </a:lnSpc>
              <a:spcBef>
                <a:spcPts val="0"/>
              </a:spcBef>
              <a:buNone/>
              <a:defRPr sz="3600">
                <a:solidFill>
                  <a:schemeClr val="tx1"/>
                </a:solidFill>
                <a:latin typeface="+mj-lt"/>
              </a:defRPr>
            </a:lvl1pPr>
            <a:lvl2pPr marL="0" indent="0">
              <a:spcBef>
                <a:spcPts val="1800"/>
              </a:spcBef>
              <a:buFontTx/>
              <a:buNone/>
              <a:defRPr b="1" cap="all" baseline="0">
                <a:solidFill>
                  <a:schemeClr val="tx2"/>
                </a:solidFill>
              </a:defRPr>
            </a:lvl2pPr>
            <a:lvl3pPr marL="137160" indent="-137160">
              <a:spcBef>
                <a:spcPts val="900"/>
              </a:spcBef>
              <a:buFont typeface="Arial" panose="020B0604020202020204" pitchFamily="50" charset="0"/>
              <a:buChar char="•"/>
              <a:defRPr>
                <a:solidFill>
                  <a:schemeClr val="tx1"/>
                </a:solidFill>
              </a:defRPr>
            </a:lvl3pPr>
            <a:lvl4pPr marL="274320" indent="-137160">
              <a:buFont typeface="Arial" panose="020B0604020202020204" pitchFamily="34" charset="0"/>
              <a:buChar char="◦"/>
              <a:defRPr>
                <a:solidFill>
                  <a:schemeClr val="tx1"/>
                </a:solidFill>
              </a:defRPr>
            </a:lvl4pPr>
            <a:lvl5pPr marL="411480">
              <a:defRPr>
                <a:solidFill>
                  <a:schemeClr val="tx1"/>
                </a:solidFill>
              </a:defRPr>
            </a:lvl5pPr>
            <a:lvl6pPr marL="548640">
              <a:defRPr>
                <a:solidFill>
                  <a:schemeClr val="tx1"/>
                </a:solidFill>
              </a:defRPr>
            </a:lvl6pPr>
            <a:lvl7pPr marL="685800">
              <a:defRPr>
                <a:solidFill>
                  <a:schemeClr val="tx1"/>
                </a:solidFill>
              </a:defRPr>
            </a:lvl7pPr>
            <a:lvl8pPr marL="822960">
              <a:defRPr>
                <a:solidFill>
                  <a:schemeClr val="tx1"/>
                </a:solidFill>
              </a:defRPr>
            </a:lvl8pPr>
            <a:lvl9pPr marL="960120">
              <a:defRPr>
                <a:solidFill>
                  <a:schemeClr val="tx1"/>
                </a:solidFill>
              </a:defRPr>
            </a:lvl9pPr>
          </a:lstStyle>
          <a:p>
            <a:pPr lvl="0"/>
            <a:r>
              <a:rPr lang="en-US" dirty="0"/>
              <a:t>[Big statement]</a:t>
            </a:r>
          </a:p>
          <a:p>
            <a:pPr lvl="1"/>
            <a:r>
              <a:rPr lang="en-US" dirty="0"/>
              <a:t>[ATTRIBUTION]</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Text Placeholder 4">
            <a:extLst>
              <a:ext uri="{FF2B5EF4-FFF2-40B4-BE49-F238E27FC236}">
                <a16:creationId xmlns:a16="http://schemas.microsoft.com/office/drawing/2014/main" id="{E68307FD-EA2E-D344-BEAA-EF4636DAF423}"/>
              </a:ext>
            </a:extLst>
          </p:cNvPr>
          <p:cNvSpPr>
            <a:spLocks noGrp="1"/>
          </p:cNvSpPr>
          <p:nvPr>
            <p:ph type="body" sz="quarter" idx="25" hasCustomPrompt="1"/>
          </p:nvPr>
        </p:nvSpPr>
        <p:spPr>
          <a:xfrm>
            <a:off x="365755"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15" name="J.P. Morgan Private Bank" descr="J.P. Morgan Private Bank">
            <a:extLst>
              <a:ext uri="{FF2B5EF4-FFF2-40B4-BE49-F238E27FC236}">
                <a16:creationId xmlns:a16="http://schemas.microsoft.com/office/drawing/2014/main" id="{BD22B45E-660D-484E-9F5E-D7DE2F9F3B08}"/>
              </a:ext>
            </a:extLst>
          </p:cNvPr>
          <p:cNvPicPr>
            <a:picLocks noChangeAspect="1"/>
          </p:cNvPicPr>
          <p:nvPr userDrawn="1"/>
        </p:nvPicPr>
        <p:blipFill>
          <a:blip r:embed="rId3"/>
          <a:stretch>
            <a:fillRect/>
          </a:stretch>
        </p:blipFill>
        <p:spPr bwMode="black">
          <a:xfrm>
            <a:off x="245047" y="6492240"/>
            <a:ext cx="1647805" cy="365760"/>
          </a:xfrm>
          <a:prstGeom prst="rect">
            <a:avLst/>
          </a:prstGeom>
        </p:spPr>
      </p:pic>
    </p:spTree>
    <p:extLst>
      <p:ext uri="{BB962C8B-B14F-4D97-AF65-F5344CB8AC3E}">
        <p14:creationId xmlns:p14="http://schemas.microsoft.com/office/powerpoint/2010/main" val="3323884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08">
          <p15:clr>
            <a:srgbClr val="FBAE40"/>
          </p15:clr>
        </p15:guide>
        <p15:guide id="2" pos="3226">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ig Statement Full Photo - Dark M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C20F0C4A-F903-BC43-980F-C6AFA83B6997}"/>
              </a:ext>
              <a:ext uri="{C183D7F6-B498-43B3-948B-1728B52AA6E4}">
                <adec:decorative xmlns:adec="http://schemas.microsoft.com/office/drawing/2017/decorative" val="1"/>
              </a:ext>
            </a:extLst>
          </p:cNvPr>
          <p:cNvSpPr/>
          <p:nvPr userDrawn="1"/>
        </p:nvSpPr>
        <p:spPr>
          <a:xfrm>
            <a:off x="0" y="0"/>
            <a:ext cx="5486400" cy="5486400"/>
          </a:xfrm>
          <a:prstGeom prst="rect">
            <a:avLst/>
          </a:prstGeom>
          <a:solidFill>
            <a:srgbClr val="FFFFFF">
              <a:alpha val="80000"/>
            </a:srgbClr>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8" name="Text Placeholder 1">
            <a:extLst>
              <a:ext uri="{FF2B5EF4-FFF2-40B4-BE49-F238E27FC236}">
                <a16:creationId xmlns:a16="http://schemas.microsoft.com/office/drawing/2014/main" id="{195AF607-F10E-3246-AF85-F1FB60A802BC}"/>
              </a:ext>
            </a:extLst>
          </p:cNvPr>
          <p:cNvSpPr>
            <a:spLocks noGrp="1"/>
          </p:cNvSpPr>
          <p:nvPr>
            <p:ph type="body" sz="quarter" idx="23" hasCustomPrompt="1"/>
          </p:nvPr>
        </p:nvSpPr>
        <p:spPr>
          <a:xfrm>
            <a:off x="365755" y="182880"/>
            <a:ext cx="4754880" cy="137160"/>
          </a:xfrm>
        </p:spPr>
        <p:txBody>
          <a:bodyPr/>
          <a:lstStyle>
            <a:lvl1pPr marL="0" indent="0">
              <a:spcBef>
                <a:spcPts val="0"/>
              </a:spcBef>
              <a:buFontTx/>
              <a:buNone/>
              <a:defRPr sz="700" b="1" cap="all" baseline="0">
                <a:solidFill>
                  <a:schemeClr val="bg1"/>
                </a:solidFill>
              </a:defRPr>
            </a:lvl1pPr>
            <a:lvl2pPr marL="0" indent="0">
              <a:spcBef>
                <a:spcPts val="0"/>
              </a:spcBef>
              <a:buFontTx/>
              <a:buNone/>
              <a:defRPr sz="700" b="1" cap="all" baseline="0">
                <a:solidFill>
                  <a:schemeClr val="bg1"/>
                </a:solidFill>
              </a:defRPr>
            </a:lvl2pPr>
            <a:lvl3pPr marL="0" indent="0">
              <a:spcBef>
                <a:spcPts val="0"/>
              </a:spcBef>
              <a:buFontTx/>
              <a:buNone/>
              <a:defRPr sz="700" b="1" cap="all" baseline="0">
                <a:solidFill>
                  <a:schemeClr val="bg1"/>
                </a:solidFill>
              </a:defRPr>
            </a:lvl3pPr>
            <a:lvl4pPr marL="0" indent="0">
              <a:spcBef>
                <a:spcPts val="0"/>
              </a:spcBef>
              <a:buFontTx/>
              <a:buNone/>
              <a:defRPr sz="700" b="1" cap="all" baseline="0">
                <a:solidFill>
                  <a:schemeClr val="bg1"/>
                </a:solidFill>
              </a:defRPr>
            </a:lvl4pPr>
            <a:lvl5pPr marL="0" indent="0">
              <a:spcBef>
                <a:spcPts val="0"/>
              </a:spcBef>
              <a:buFontTx/>
              <a:buNone/>
              <a:defRPr sz="700" b="1" cap="all" baseline="0">
                <a:solidFill>
                  <a:schemeClr val="bg1"/>
                </a:solidFill>
              </a:defRPr>
            </a:lvl5pPr>
            <a:lvl6pPr marL="0" indent="0">
              <a:spcBef>
                <a:spcPts val="0"/>
              </a:spcBef>
              <a:buFontTx/>
              <a:buNone/>
              <a:defRPr sz="700" b="1" cap="all" baseline="0">
                <a:solidFill>
                  <a:schemeClr val="bg1"/>
                </a:solidFill>
              </a:defRPr>
            </a:lvl6pPr>
            <a:lvl7pPr marL="0" indent="0">
              <a:spcBef>
                <a:spcPts val="0"/>
              </a:spcBef>
              <a:buFontTx/>
              <a:buNone/>
              <a:defRPr sz="700" b="1" cap="all" baseline="0">
                <a:solidFill>
                  <a:schemeClr val="bg1"/>
                </a:solidFill>
              </a:defRPr>
            </a:lvl7pPr>
            <a:lvl8pPr marL="0" indent="0">
              <a:spcBef>
                <a:spcPts val="0"/>
              </a:spcBef>
              <a:buFontTx/>
              <a:buNone/>
              <a:defRPr sz="700" b="1" cap="all" baseline="0">
                <a:solidFill>
                  <a:schemeClr val="bg1"/>
                </a:solidFill>
              </a:defRPr>
            </a:lvl8pPr>
            <a:lvl9pPr marL="0" indent="0">
              <a:spcBef>
                <a:spcPts val="0"/>
              </a:spcBef>
              <a:buFontTx/>
              <a:buNone/>
              <a:defRPr sz="700" b="1" cap="all" baseline="0">
                <a:solidFill>
                  <a:schemeClr val="bg1"/>
                </a:solidFill>
              </a:defRPr>
            </a:lvl9pPr>
          </a:lstStyle>
          <a:p>
            <a:pPr lvl="0"/>
            <a:r>
              <a:rPr lang="en-US" dirty="0"/>
              <a:t>[OPTIONAL SLIDE HEADER]</a:t>
            </a:r>
          </a:p>
        </p:txBody>
      </p:sp>
      <p:sp>
        <p:nvSpPr>
          <p:cNvPr id="2" name="Title 2">
            <a:extLst>
              <a:ext uri="{FF2B5EF4-FFF2-40B4-BE49-F238E27FC236}">
                <a16:creationId xmlns:a16="http://schemas.microsoft.com/office/drawing/2014/main" id="{8136F924-B682-C347-BBD7-B26FD6AD5ADE}"/>
              </a:ext>
            </a:extLst>
          </p:cNvPr>
          <p:cNvSpPr>
            <a:spLocks noGrp="1"/>
          </p:cNvSpPr>
          <p:nvPr>
            <p:ph type="title" hasCustomPrompt="1"/>
          </p:nvPr>
        </p:nvSpPr>
        <p:spPr>
          <a:xfrm>
            <a:off x="365758" y="320040"/>
            <a:ext cx="4754880" cy="685800"/>
          </a:xfrm>
        </p:spPr>
        <p:txBody>
          <a:bodyPr/>
          <a:lstStyle>
            <a:lvl1pPr>
              <a:defRPr>
                <a:solidFill>
                  <a:schemeClr val="bg1"/>
                </a:solidFill>
              </a:defRPr>
            </a:lvl1pPr>
          </a:lstStyle>
          <a:p>
            <a:r>
              <a:rPr lang="en-US" dirty="0"/>
              <a:t>[Optional slide title]</a:t>
            </a:r>
          </a:p>
        </p:txBody>
      </p:sp>
      <p:cxnSp>
        <p:nvCxnSpPr>
          <p:cNvPr id="9" name="Line">
            <a:extLst>
              <a:ext uri="{FF2B5EF4-FFF2-40B4-BE49-F238E27FC236}">
                <a16:creationId xmlns:a16="http://schemas.microsoft.com/office/drawing/2014/main" id="{5BD45156-AE63-C641-A556-6E88E02B5B4C}"/>
              </a:ext>
              <a:ext uri="{C183D7F6-B498-43B3-948B-1728B52AA6E4}">
                <adec:decorative xmlns:adec="http://schemas.microsoft.com/office/drawing/2017/decorative" val="1"/>
              </a:ext>
            </a:extLst>
          </p:cNvPr>
          <p:cNvCxnSpPr>
            <a:cxnSpLocks/>
          </p:cNvCxnSpPr>
          <p:nvPr userDrawn="1"/>
        </p:nvCxnSpPr>
        <p:spPr bwMode="hidden">
          <a:xfrm>
            <a:off x="365758" y="1042416"/>
            <a:ext cx="4754880" cy="0"/>
          </a:xfrm>
          <a:prstGeom prst="line">
            <a:avLst/>
          </a:prstGeom>
          <a:noFill/>
          <a:ln w="22225" cap="flat" cmpd="sng" algn="ctr">
            <a:solidFill>
              <a:schemeClr val="bg2"/>
            </a:solidFill>
            <a:prstDash val="solid"/>
          </a:ln>
          <a:effectLst/>
        </p:spPr>
      </p:cxnSp>
      <p:sp>
        <p:nvSpPr>
          <p:cNvPr id="3" name="Content Placeholder 3">
            <a:extLst>
              <a:ext uri="{FF2B5EF4-FFF2-40B4-BE49-F238E27FC236}">
                <a16:creationId xmlns:a16="http://schemas.microsoft.com/office/drawing/2014/main" id="{F2A87E07-D230-4A2B-90EB-BAFE34A4ADA3}"/>
              </a:ext>
            </a:extLst>
          </p:cNvPr>
          <p:cNvSpPr>
            <a:spLocks noGrp="1"/>
          </p:cNvSpPr>
          <p:nvPr>
            <p:ph sz="half" idx="1" hasCustomPrompt="1"/>
          </p:nvPr>
        </p:nvSpPr>
        <p:spPr>
          <a:xfrm>
            <a:off x="365754" y="1600200"/>
            <a:ext cx="4754880" cy="3529584"/>
          </a:xfrm>
        </p:spPr>
        <p:txBody>
          <a:bodyPr/>
          <a:lstStyle>
            <a:lvl1pPr marL="0" indent="0">
              <a:lnSpc>
                <a:spcPct val="90000"/>
              </a:lnSpc>
              <a:spcBef>
                <a:spcPts val="0"/>
              </a:spcBef>
              <a:buNone/>
              <a:defRPr sz="3600">
                <a:solidFill>
                  <a:schemeClr val="bg1"/>
                </a:solidFill>
                <a:latin typeface="+mj-lt"/>
              </a:defRPr>
            </a:lvl1pPr>
            <a:lvl2pPr marL="0" indent="0">
              <a:spcBef>
                <a:spcPts val="1800"/>
              </a:spcBef>
              <a:buFontTx/>
              <a:buNone/>
              <a:defRPr b="1" cap="all" baseline="0">
                <a:solidFill>
                  <a:schemeClr val="bg2"/>
                </a:solidFill>
              </a:defRPr>
            </a:lvl2pPr>
            <a:lvl3pPr marL="137160" indent="-137160">
              <a:spcBef>
                <a:spcPts val="900"/>
              </a:spcBef>
              <a:buFont typeface="Arial" panose="020B0604020202020204" pitchFamily="50" charset="0"/>
              <a:buChar char="•"/>
              <a:defRPr>
                <a:solidFill>
                  <a:schemeClr val="bg1"/>
                </a:solidFill>
              </a:defRPr>
            </a:lvl3pPr>
            <a:lvl4pPr marL="274320" indent="-137160">
              <a:buFont typeface="Arial" panose="020B0604020202020204" pitchFamily="34" charset="0"/>
              <a:buChar char="◦"/>
              <a:defRPr>
                <a:solidFill>
                  <a:schemeClr val="bg1"/>
                </a:solidFill>
              </a:defRPr>
            </a:lvl4pPr>
            <a:lvl5pPr marL="411480">
              <a:defRPr>
                <a:solidFill>
                  <a:schemeClr val="bg1"/>
                </a:solidFill>
              </a:defRPr>
            </a:lvl5pPr>
            <a:lvl6pPr marL="548640">
              <a:defRPr>
                <a:solidFill>
                  <a:schemeClr val="bg1"/>
                </a:solidFill>
              </a:defRPr>
            </a:lvl6pPr>
            <a:lvl7pPr marL="685800">
              <a:defRPr>
                <a:solidFill>
                  <a:schemeClr val="bg1"/>
                </a:solidFill>
              </a:defRPr>
            </a:lvl7pPr>
            <a:lvl8pPr marL="822960">
              <a:defRPr>
                <a:solidFill>
                  <a:schemeClr val="bg1"/>
                </a:solidFill>
              </a:defRPr>
            </a:lvl8pPr>
            <a:lvl9pPr marL="960120">
              <a:defRPr>
                <a:solidFill>
                  <a:schemeClr val="bg1"/>
                </a:solidFill>
              </a:defRPr>
            </a:lvl9pPr>
          </a:lstStyle>
          <a:p>
            <a:pPr lvl="0"/>
            <a:r>
              <a:rPr lang="en-US" dirty="0"/>
              <a:t>[Big statement]</a:t>
            </a:r>
          </a:p>
          <a:p>
            <a:pPr lvl="1"/>
            <a:r>
              <a:rPr lang="en-US" dirty="0"/>
              <a:t>[ATTRIBUTION]</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Text Placeholder 4">
            <a:extLst>
              <a:ext uri="{FF2B5EF4-FFF2-40B4-BE49-F238E27FC236}">
                <a16:creationId xmlns:a16="http://schemas.microsoft.com/office/drawing/2014/main" id="{E68307FD-EA2E-D344-BEAA-EF4636DAF423}"/>
              </a:ext>
            </a:extLst>
          </p:cNvPr>
          <p:cNvSpPr>
            <a:spLocks noGrp="1"/>
          </p:cNvSpPr>
          <p:nvPr>
            <p:ph type="body" sz="quarter" idx="25" hasCustomPrompt="1"/>
          </p:nvPr>
        </p:nvSpPr>
        <p:spPr>
          <a:xfrm>
            <a:off x="365755"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13" name="J.P. Morgan Private Bank" descr="J.P. Morgan Private Bank">
            <a:extLst>
              <a:ext uri="{FF2B5EF4-FFF2-40B4-BE49-F238E27FC236}">
                <a16:creationId xmlns:a16="http://schemas.microsoft.com/office/drawing/2014/main" id="{B83389C1-E1F3-2D48-8B80-D7CE25CEA0FB}"/>
              </a:ext>
            </a:extLst>
          </p:cNvPr>
          <p:cNvPicPr>
            <a:picLocks noChangeAspect="1"/>
          </p:cNvPicPr>
          <p:nvPr userDrawn="1"/>
        </p:nvPicPr>
        <p:blipFill>
          <a:blip r:embed="rId3"/>
          <a:stretch>
            <a:fillRect/>
          </a:stretch>
        </p:blipFill>
        <p:spPr bwMode="black">
          <a:xfrm>
            <a:off x="245047" y="6492240"/>
            <a:ext cx="1647806" cy="365760"/>
          </a:xfrm>
          <a:prstGeom prst="rect">
            <a:avLst/>
          </a:prstGeom>
        </p:spPr>
      </p:pic>
    </p:spTree>
    <p:extLst>
      <p:ext uri="{BB962C8B-B14F-4D97-AF65-F5344CB8AC3E}">
        <p14:creationId xmlns:p14="http://schemas.microsoft.com/office/powerpoint/2010/main" val="41603120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08">
          <p15:clr>
            <a:srgbClr val="FBAE40"/>
          </p15:clr>
        </p15:guide>
        <p15:guide id="2" pos="3226">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01336BB9-131E-EB4B-8700-C48DD8ACC019}"/>
              </a:ext>
            </a:extLst>
          </p:cNvPr>
          <p:cNvSpPr>
            <a:spLocks noGrp="1"/>
          </p:cNvSpPr>
          <p:nvPr>
            <p:ph type="pic" sz="quarter" idx="11"/>
          </p:nvPr>
        </p:nvSpPr>
        <p:spPr>
          <a:xfrm>
            <a:off x="0" y="3"/>
            <a:ext cx="9144000" cy="6492238"/>
          </a:xfrm>
          <a:solidFill>
            <a:srgbClr val="E2E4E5"/>
          </a:solidFill>
        </p:spPr>
        <p:txBody>
          <a:bodyPr anchor="ctr" anchorCtr="0">
            <a:normAutofit/>
          </a:bodyPr>
          <a:lstStyle>
            <a:lvl1pPr marL="0" indent="0" algn="ctr">
              <a:lnSpc>
                <a:spcPct val="100000"/>
              </a:lnSpc>
              <a:spcBef>
                <a:spcPts val="0"/>
              </a:spcBef>
              <a:buFontTx/>
              <a:buNone/>
              <a:defRPr sz="800" cap="none" baseline="0"/>
            </a:lvl1pPr>
          </a:lstStyle>
          <a:p>
            <a:r>
              <a:rPr lang="en-US"/>
              <a:t>Click icon to add picture</a:t>
            </a:r>
            <a:endParaRPr lang="en-US" dirty="0"/>
          </a:p>
        </p:txBody>
      </p:sp>
      <p:sp>
        <p:nvSpPr>
          <p:cNvPr id="5" name="Text Placeholder 2">
            <a:extLst>
              <a:ext uri="{FF2B5EF4-FFF2-40B4-BE49-F238E27FC236}">
                <a16:creationId xmlns:a16="http://schemas.microsoft.com/office/drawing/2014/main" id="{C00B61F7-6679-474C-9A22-3304CEE7F53E}"/>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3">
            <a:extLst>
              <a:ext uri="{FF2B5EF4-FFF2-40B4-BE49-F238E27FC236}">
                <a16:creationId xmlns:a16="http://schemas.microsoft.com/office/drawing/2014/main" id="{6267921A-18B5-4EC0-B921-CA27E4A3D6A2}"/>
              </a:ext>
            </a:extLst>
          </p:cNvPr>
          <p:cNvSpPr>
            <a:spLocks noGrp="1"/>
          </p:cNvSpPr>
          <p:nvPr>
            <p:ph type="title" hasCustomPrompt="1"/>
          </p:nvPr>
        </p:nvSpPr>
        <p:spPr bwMode="gray">
          <a:xfrm>
            <a:off x="365758" y="320040"/>
            <a:ext cx="8412480" cy="685800"/>
          </a:xfrm>
        </p:spPr>
        <p:txBody>
          <a:bodyPr/>
          <a:lstStyle/>
          <a:p>
            <a:r>
              <a:rPr lang="en-US" dirty="0"/>
              <a:t>[Optional slide title]</a:t>
            </a:r>
          </a:p>
        </p:txBody>
      </p:sp>
      <p:sp>
        <p:nvSpPr>
          <p:cNvPr id="6" name="Subtitle 4">
            <a:extLst>
              <a:ext uri="{FF2B5EF4-FFF2-40B4-BE49-F238E27FC236}">
                <a16:creationId xmlns:a16="http://schemas.microsoft.com/office/drawing/2014/main" id="{3FF8C684-4B49-E04D-B096-2064A5A89F23}"/>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pic>
        <p:nvPicPr>
          <p:cNvPr id="8" name="J.P. Morgan Private Bank" descr="J.P. Morgan Private Bank">
            <a:extLst>
              <a:ext uri="{FF2B5EF4-FFF2-40B4-BE49-F238E27FC236}">
                <a16:creationId xmlns:a16="http://schemas.microsoft.com/office/drawing/2014/main" id="{03F94394-FFAD-D34F-8A6A-D4BDBF9F658D}"/>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Tree>
    <p:extLst>
      <p:ext uri="{BB962C8B-B14F-4D97-AF65-F5344CB8AC3E}">
        <p14:creationId xmlns:p14="http://schemas.microsoft.com/office/powerpoint/2010/main" val="272930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Full Photo - Dark Mode">
    <p:bg>
      <p:bgPr>
        <a:solidFill>
          <a:srgbClr val="474C50"/>
        </a:solidFill>
        <a:effectLst/>
      </p:bgPr>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01336BB9-131E-EB4B-8700-C48DD8ACC019}"/>
              </a:ext>
            </a:extLst>
          </p:cNvPr>
          <p:cNvSpPr>
            <a:spLocks noGrp="1"/>
          </p:cNvSpPr>
          <p:nvPr>
            <p:ph type="pic" sz="quarter" idx="11"/>
          </p:nvPr>
        </p:nvSpPr>
        <p:spPr>
          <a:xfrm>
            <a:off x="0" y="3"/>
            <a:ext cx="9144000" cy="6492238"/>
          </a:xfrm>
          <a:solidFill>
            <a:srgbClr val="474C50"/>
          </a:solidFill>
        </p:spPr>
        <p:txBody>
          <a:bodyPr anchor="ctr" anchorCtr="0">
            <a:normAutofit/>
          </a:bodyPr>
          <a:lstStyle>
            <a:lvl1pPr marL="0" indent="0" algn="ctr">
              <a:lnSpc>
                <a:spcPct val="100000"/>
              </a:lnSpc>
              <a:spcBef>
                <a:spcPts val="0"/>
              </a:spcBef>
              <a:buFontTx/>
              <a:buNone/>
              <a:defRPr sz="800" cap="none" baseline="0"/>
            </a:lvl1pPr>
          </a:lstStyle>
          <a:p>
            <a:r>
              <a:rPr lang="en-US"/>
              <a:t>Click icon to add picture</a:t>
            </a:r>
            <a:endParaRPr lang="en-US" dirty="0"/>
          </a:p>
        </p:txBody>
      </p:sp>
      <p:sp>
        <p:nvSpPr>
          <p:cNvPr id="5" name="Text Placeholder 2">
            <a:extLst>
              <a:ext uri="{FF2B5EF4-FFF2-40B4-BE49-F238E27FC236}">
                <a16:creationId xmlns:a16="http://schemas.microsoft.com/office/drawing/2014/main" id="{C00B61F7-6679-474C-9A22-3304CEE7F53E}"/>
              </a:ext>
            </a:extLst>
          </p:cNvPr>
          <p:cNvSpPr>
            <a:spLocks noGrp="1"/>
          </p:cNvSpPr>
          <p:nvPr>
            <p:ph type="body" sz="quarter" idx="23" hasCustomPrompt="1"/>
          </p:nvPr>
        </p:nvSpPr>
        <p:spPr bwMode="gray">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3">
            <a:extLst>
              <a:ext uri="{FF2B5EF4-FFF2-40B4-BE49-F238E27FC236}">
                <a16:creationId xmlns:a16="http://schemas.microsoft.com/office/drawing/2014/main" id="{6267921A-18B5-4EC0-B921-CA27E4A3D6A2}"/>
              </a:ext>
            </a:extLst>
          </p:cNvPr>
          <p:cNvSpPr>
            <a:spLocks noGrp="1"/>
          </p:cNvSpPr>
          <p:nvPr>
            <p:ph type="title" hasCustomPrompt="1"/>
          </p:nvPr>
        </p:nvSpPr>
        <p:spPr bwMode="gray"/>
        <p:txBody>
          <a:bodyPr/>
          <a:lstStyle/>
          <a:p>
            <a:r>
              <a:rPr lang="en-US" dirty="0"/>
              <a:t>[Optional slide title]</a:t>
            </a:r>
          </a:p>
        </p:txBody>
      </p:sp>
      <p:sp>
        <p:nvSpPr>
          <p:cNvPr id="6" name="Subtitle 4">
            <a:extLst>
              <a:ext uri="{FF2B5EF4-FFF2-40B4-BE49-F238E27FC236}">
                <a16:creationId xmlns:a16="http://schemas.microsoft.com/office/drawing/2014/main" id="{3FF8C684-4B49-E04D-B096-2064A5A89F23}"/>
              </a:ext>
            </a:extLst>
          </p:cNvPr>
          <p:cNvSpPr>
            <a:spLocks noGrp="1"/>
          </p:cNvSpPr>
          <p:nvPr>
            <p:ph type="subTitle" idx="24" hasCustomPrompt="1"/>
          </p:nvPr>
        </p:nvSpPr>
        <p:spPr bwMode="gray">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pic>
        <p:nvPicPr>
          <p:cNvPr id="8" name="J.P. Morgan Private Bank" descr="J.P. Morgan Private Bank">
            <a:extLst>
              <a:ext uri="{FF2B5EF4-FFF2-40B4-BE49-F238E27FC236}">
                <a16:creationId xmlns:a16="http://schemas.microsoft.com/office/drawing/2014/main" id="{7976927E-5073-E149-9A13-98D24856BD45}"/>
              </a:ext>
            </a:extLst>
          </p:cNvPr>
          <p:cNvPicPr>
            <a:picLocks noChangeAspect="1"/>
          </p:cNvPicPr>
          <p:nvPr userDrawn="1"/>
        </p:nvPicPr>
        <p:blipFill>
          <a:blip r:embed="rId2"/>
          <a:stretch>
            <a:fillRect/>
          </a:stretch>
        </p:blipFill>
        <p:spPr bwMode="black">
          <a:xfrm>
            <a:off x="245047" y="6492240"/>
            <a:ext cx="1647806" cy="365760"/>
          </a:xfrm>
          <a:prstGeom prst="rect">
            <a:avLst/>
          </a:prstGeom>
        </p:spPr>
      </p:pic>
    </p:spTree>
    <p:extLst>
      <p:ext uri="{BB962C8B-B14F-4D97-AF65-F5344CB8AC3E}">
        <p14:creationId xmlns:p14="http://schemas.microsoft.com/office/powerpoint/2010/main" val="40684954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082440CB-F4DE-214E-A6B9-691F030B8B51}"/>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5" name="Line">
            <a:extLst>
              <a:ext uri="{FF2B5EF4-FFF2-40B4-BE49-F238E27FC236}">
                <a16:creationId xmlns:a16="http://schemas.microsoft.com/office/drawing/2014/main" id="{9513ADD5-53AB-4F46-9387-42E2A9E78D41}"/>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7" name="Text Placeholder 3">
            <a:extLst>
              <a:ext uri="{FF2B5EF4-FFF2-40B4-BE49-F238E27FC236}">
                <a16:creationId xmlns:a16="http://schemas.microsoft.com/office/drawing/2014/main" id="{4991C895-53E0-F648-84C9-3E02E536B4BD}"/>
              </a:ext>
            </a:extLst>
          </p:cNvPr>
          <p:cNvSpPr>
            <a:spLocks noGrp="1"/>
          </p:cNvSpPr>
          <p:nvPr>
            <p:ph type="body" sz="quarter" idx="29" hasCustomPrompt="1"/>
          </p:nvPr>
        </p:nvSpPr>
        <p:spPr>
          <a:xfrm>
            <a:off x="365124" y="1371600"/>
            <a:ext cx="2679192" cy="182880"/>
          </a:xfrm>
        </p:spPr>
        <p:txBody>
          <a:bodyPr/>
          <a:lstStyle>
            <a:lvl1pPr marL="0" indent="0">
              <a:spcBef>
                <a:spcPts val="0"/>
              </a:spcBef>
              <a:buFontTx/>
              <a:buNone/>
              <a:defRPr sz="800" b="1" cap="all" baseline="0">
                <a:solidFill>
                  <a:schemeClr val="tx2"/>
                </a:solidFill>
              </a:defRPr>
            </a:lvl1pPr>
            <a:lvl2pPr marL="0" indent="0">
              <a:spcBef>
                <a:spcPts val="0"/>
              </a:spcBef>
              <a:buFontTx/>
              <a:buNone/>
              <a:defRPr sz="800" b="1" cap="all" baseline="0">
                <a:solidFill>
                  <a:schemeClr val="tx2"/>
                </a:solidFill>
              </a:defRPr>
            </a:lvl2pPr>
            <a:lvl3pPr marL="0" indent="0">
              <a:spcBef>
                <a:spcPts val="0"/>
              </a:spcBef>
              <a:buFontTx/>
              <a:buNone/>
              <a:defRPr sz="800" b="1" cap="all" baseline="0">
                <a:solidFill>
                  <a:schemeClr val="tx2"/>
                </a:solidFill>
              </a:defRPr>
            </a:lvl3pPr>
            <a:lvl4pPr marL="0" indent="0">
              <a:spcBef>
                <a:spcPts val="0"/>
              </a:spcBef>
              <a:buFontTx/>
              <a:buNone/>
              <a:defRPr sz="800" b="1" cap="all" baseline="0">
                <a:solidFill>
                  <a:schemeClr val="tx2"/>
                </a:solidFill>
              </a:defRPr>
            </a:lvl4pPr>
            <a:lvl5pPr marL="0" indent="0">
              <a:spcBef>
                <a:spcPts val="0"/>
              </a:spcBef>
              <a:buFontTx/>
              <a:buNone/>
              <a:defRPr sz="800" b="1" cap="all" baseline="0">
                <a:solidFill>
                  <a:schemeClr val="tx2"/>
                </a:solidFill>
              </a:defRPr>
            </a:lvl5pPr>
            <a:lvl6pPr marL="0" indent="0">
              <a:spcBef>
                <a:spcPts val="0"/>
              </a:spcBef>
              <a:buFontTx/>
              <a:buNone/>
              <a:defRPr sz="800" b="1" cap="all" baseline="0">
                <a:solidFill>
                  <a:schemeClr val="tx2"/>
                </a:solidFill>
              </a:defRPr>
            </a:lvl6pPr>
            <a:lvl7pPr marL="0" indent="0">
              <a:spcBef>
                <a:spcPts val="0"/>
              </a:spcBef>
              <a:buFontTx/>
              <a:buNone/>
              <a:defRPr sz="800" b="1" cap="all" baseline="0">
                <a:solidFill>
                  <a:schemeClr val="tx2"/>
                </a:solidFill>
              </a:defRPr>
            </a:lvl7pPr>
            <a:lvl8pPr marL="0" indent="0">
              <a:spcBef>
                <a:spcPts val="0"/>
              </a:spcBef>
              <a:buFontTx/>
              <a:buNone/>
              <a:defRPr sz="800" b="1" cap="all" baseline="0">
                <a:solidFill>
                  <a:schemeClr val="tx2"/>
                </a:solidFill>
              </a:defRPr>
            </a:lvl8pPr>
            <a:lvl9pPr marL="0" indent="0">
              <a:spcBef>
                <a:spcPts val="0"/>
              </a:spcBef>
              <a:buFontTx/>
              <a:buNone/>
              <a:defRPr sz="800" b="1" cap="all" baseline="0">
                <a:solidFill>
                  <a:schemeClr val="tx2"/>
                </a:solidFill>
              </a:defRPr>
            </a:lvl9pPr>
          </a:lstStyle>
          <a:p>
            <a:pPr lvl="0"/>
            <a:r>
              <a:rPr lang="en-US" dirty="0"/>
              <a:t>[OPTIONAL DESCRIPTION]</a:t>
            </a:r>
          </a:p>
        </p:txBody>
      </p:sp>
      <p:sp>
        <p:nvSpPr>
          <p:cNvPr id="12" name="Picture Placeholder 4">
            <a:extLst>
              <a:ext uri="{FF2B5EF4-FFF2-40B4-BE49-F238E27FC236}">
                <a16:creationId xmlns:a16="http://schemas.microsoft.com/office/drawing/2014/main" id="{B7A1B7FB-686C-9B4F-8C7A-CCF9BF67D687}"/>
              </a:ext>
            </a:extLst>
          </p:cNvPr>
          <p:cNvSpPr>
            <a:spLocks noGrp="1"/>
          </p:cNvSpPr>
          <p:nvPr>
            <p:ph type="pic" sz="quarter" idx="26"/>
          </p:nvPr>
        </p:nvSpPr>
        <p:spPr>
          <a:xfrm>
            <a:off x="365125" y="1600200"/>
            <a:ext cx="2679192" cy="2679192"/>
          </a:xfrm>
          <a:solidFill>
            <a:srgbClr val="E2E4E5"/>
          </a:solidFill>
        </p:spPr>
        <p:txBody>
          <a:bodyPr anchor="ctr" anchorCtr="0"/>
          <a:lstStyle>
            <a:lvl1pPr marL="0" indent="0" algn="ctr">
              <a:spcBef>
                <a:spcPts val="0"/>
              </a:spcBef>
              <a:buFontTx/>
              <a:buNone/>
              <a:defRPr sz="800"/>
            </a:lvl1pPr>
          </a:lstStyle>
          <a:p>
            <a:r>
              <a:rPr lang="en-US"/>
              <a:t>Click icon to add picture</a:t>
            </a:r>
          </a:p>
        </p:txBody>
      </p:sp>
      <p:sp>
        <p:nvSpPr>
          <p:cNvPr id="3" name="Content Placeholder 5">
            <a:extLst>
              <a:ext uri="{FF2B5EF4-FFF2-40B4-BE49-F238E27FC236}">
                <a16:creationId xmlns:a16="http://schemas.microsoft.com/office/drawing/2014/main" id="{F2A87E07-D230-4A2B-90EB-BAFE34A4ADA3}"/>
              </a:ext>
            </a:extLst>
          </p:cNvPr>
          <p:cNvSpPr>
            <a:spLocks noGrp="1"/>
          </p:cNvSpPr>
          <p:nvPr>
            <p:ph sz="half" idx="1" hasCustomPrompt="1"/>
          </p:nvPr>
        </p:nvSpPr>
        <p:spPr>
          <a:xfrm>
            <a:off x="365758" y="4526598"/>
            <a:ext cx="2679192" cy="1691640"/>
          </a:xfrm>
        </p:spPr>
        <p:txBody>
          <a:bodyPr/>
          <a:lstStyle>
            <a:lvl1pPr marL="0" indent="0">
              <a:spcBef>
                <a:spcPts val="0"/>
              </a:spcBef>
              <a:spcAft>
                <a:spcPts val="600"/>
              </a:spcAft>
              <a:buFontTx/>
              <a:buNone/>
              <a:defRPr sz="1200" b="1">
                <a:solidFill>
                  <a:schemeClr val="tx2"/>
                </a:solidFill>
              </a:defRPr>
            </a:lvl1pPr>
            <a:lvl2pPr marL="0" indent="0">
              <a:spcBef>
                <a:spcPts val="0"/>
              </a:spcBef>
              <a:buFontTx/>
              <a:buNone/>
              <a:defRPr sz="800"/>
            </a:lvl2pPr>
            <a:lvl3pPr marL="0" indent="0">
              <a:spcBef>
                <a:spcPts val="900"/>
              </a:spcBef>
              <a:buFontTx/>
              <a:buNone/>
              <a:defRPr/>
            </a:lvl3pPr>
            <a:lvl4pPr marL="137160" indent="-137160">
              <a:spcBef>
                <a:spcPts val="900"/>
              </a:spcBef>
              <a:buFont typeface="Arial" panose="020B0604020202020204" pitchFamily="50" charset="0"/>
              <a:buChar char="•"/>
              <a:defRPr/>
            </a:lvl4pPr>
            <a:lvl5pPr marL="274320" indent="-137160">
              <a:buFont typeface="Arial" panose="020B0604020202020204" pitchFamily="34" charset="0"/>
              <a:buChar char="◦"/>
              <a:defRPr/>
            </a:lvl5pPr>
            <a:lvl6pPr marL="411480">
              <a:defRPr/>
            </a:lvl6pPr>
            <a:lvl7pPr marL="548640">
              <a:defRPr/>
            </a:lvl7pPr>
            <a:lvl8pPr marL="685800">
              <a:defRPr/>
            </a:lvl8pPr>
            <a:lvl9pPr marL="822960">
              <a:defRPr/>
            </a:lvl9pPr>
          </a:lstStyle>
          <a:p>
            <a:pPr lvl="0"/>
            <a:r>
              <a:rPr lang="en-US" dirty="0"/>
              <a:t>[</a:t>
            </a:r>
            <a:r>
              <a:rPr lang="en-US" dirty="0" err="1"/>
              <a:t>Firstname</a:t>
            </a:r>
            <a:r>
              <a:rPr lang="en-US" dirty="0"/>
              <a:t> </a:t>
            </a:r>
            <a:r>
              <a:rPr lang="en-US" dirty="0" err="1"/>
              <a:t>Lastname</a:t>
            </a:r>
            <a:r>
              <a:rPr lang="en-US" dirty="0"/>
              <a:t>]</a:t>
            </a:r>
          </a:p>
          <a:p>
            <a:pPr lvl="1"/>
            <a:r>
              <a:rPr lang="en-US" dirty="0"/>
              <a:t>[Contact]</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8" name="Text Placeholder 6">
            <a:extLst>
              <a:ext uri="{FF2B5EF4-FFF2-40B4-BE49-F238E27FC236}">
                <a16:creationId xmlns:a16="http://schemas.microsoft.com/office/drawing/2014/main" id="{6F611E95-4DD8-4147-84D2-2E8C5D3FA0CA}"/>
              </a:ext>
            </a:extLst>
          </p:cNvPr>
          <p:cNvSpPr>
            <a:spLocks noGrp="1"/>
          </p:cNvSpPr>
          <p:nvPr>
            <p:ph type="body" sz="quarter" idx="30" hasCustomPrompt="1"/>
          </p:nvPr>
        </p:nvSpPr>
        <p:spPr>
          <a:xfrm>
            <a:off x="3232404" y="1371600"/>
            <a:ext cx="2679192" cy="182880"/>
          </a:xfrm>
        </p:spPr>
        <p:txBody>
          <a:bodyPr/>
          <a:lstStyle>
            <a:lvl1pPr marL="0" indent="0">
              <a:spcBef>
                <a:spcPts val="0"/>
              </a:spcBef>
              <a:buFontTx/>
              <a:buNone/>
              <a:defRPr sz="800" b="1" cap="all" baseline="0">
                <a:solidFill>
                  <a:schemeClr val="tx2"/>
                </a:solidFill>
              </a:defRPr>
            </a:lvl1pPr>
            <a:lvl2pPr marL="0" indent="0">
              <a:spcBef>
                <a:spcPts val="0"/>
              </a:spcBef>
              <a:buFontTx/>
              <a:buNone/>
              <a:defRPr sz="800" b="1" cap="all" baseline="0">
                <a:solidFill>
                  <a:schemeClr val="tx2"/>
                </a:solidFill>
              </a:defRPr>
            </a:lvl2pPr>
            <a:lvl3pPr marL="0" indent="0">
              <a:spcBef>
                <a:spcPts val="0"/>
              </a:spcBef>
              <a:buFontTx/>
              <a:buNone/>
              <a:defRPr sz="800" b="1" cap="all" baseline="0">
                <a:solidFill>
                  <a:schemeClr val="tx2"/>
                </a:solidFill>
              </a:defRPr>
            </a:lvl3pPr>
            <a:lvl4pPr marL="0" indent="0">
              <a:spcBef>
                <a:spcPts val="0"/>
              </a:spcBef>
              <a:buFontTx/>
              <a:buNone/>
              <a:defRPr sz="800" b="1" cap="all" baseline="0">
                <a:solidFill>
                  <a:schemeClr val="tx2"/>
                </a:solidFill>
              </a:defRPr>
            </a:lvl4pPr>
            <a:lvl5pPr marL="0" indent="0">
              <a:spcBef>
                <a:spcPts val="0"/>
              </a:spcBef>
              <a:buFontTx/>
              <a:buNone/>
              <a:defRPr sz="800" b="1" cap="all" baseline="0">
                <a:solidFill>
                  <a:schemeClr val="tx2"/>
                </a:solidFill>
              </a:defRPr>
            </a:lvl5pPr>
            <a:lvl6pPr marL="0" indent="0">
              <a:spcBef>
                <a:spcPts val="0"/>
              </a:spcBef>
              <a:buFontTx/>
              <a:buNone/>
              <a:defRPr sz="800" b="1" cap="all" baseline="0">
                <a:solidFill>
                  <a:schemeClr val="tx2"/>
                </a:solidFill>
              </a:defRPr>
            </a:lvl6pPr>
            <a:lvl7pPr marL="0" indent="0">
              <a:spcBef>
                <a:spcPts val="0"/>
              </a:spcBef>
              <a:buFontTx/>
              <a:buNone/>
              <a:defRPr sz="800" b="1" cap="all" baseline="0">
                <a:solidFill>
                  <a:schemeClr val="tx2"/>
                </a:solidFill>
              </a:defRPr>
            </a:lvl7pPr>
            <a:lvl8pPr marL="0" indent="0">
              <a:spcBef>
                <a:spcPts val="0"/>
              </a:spcBef>
              <a:buFontTx/>
              <a:buNone/>
              <a:defRPr sz="800" b="1" cap="all" baseline="0">
                <a:solidFill>
                  <a:schemeClr val="tx2"/>
                </a:solidFill>
              </a:defRPr>
            </a:lvl8pPr>
            <a:lvl9pPr marL="0" indent="0">
              <a:spcBef>
                <a:spcPts val="0"/>
              </a:spcBef>
              <a:buFontTx/>
              <a:buNone/>
              <a:defRPr sz="800" b="1" cap="all" baseline="0">
                <a:solidFill>
                  <a:schemeClr val="tx2"/>
                </a:solidFill>
              </a:defRPr>
            </a:lvl9pPr>
          </a:lstStyle>
          <a:p>
            <a:pPr lvl="0"/>
            <a:r>
              <a:rPr lang="en-US" dirty="0"/>
              <a:t>[OPTIONAL DESCRIPTION]</a:t>
            </a:r>
          </a:p>
        </p:txBody>
      </p:sp>
      <p:sp>
        <p:nvSpPr>
          <p:cNvPr id="13" name="Picture Placeholder 7">
            <a:extLst>
              <a:ext uri="{FF2B5EF4-FFF2-40B4-BE49-F238E27FC236}">
                <a16:creationId xmlns:a16="http://schemas.microsoft.com/office/drawing/2014/main" id="{5E80A7B6-B3A8-A54B-A795-2C5A05B7DD62}"/>
              </a:ext>
            </a:extLst>
          </p:cNvPr>
          <p:cNvSpPr>
            <a:spLocks noGrp="1"/>
          </p:cNvSpPr>
          <p:nvPr>
            <p:ph type="pic" sz="quarter" idx="27"/>
          </p:nvPr>
        </p:nvSpPr>
        <p:spPr>
          <a:xfrm>
            <a:off x="3232404" y="1600200"/>
            <a:ext cx="2679192" cy="2679192"/>
          </a:xfrm>
          <a:solidFill>
            <a:srgbClr val="E2E4E5"/>
          </a:solidFill>
        </p:spPr>
        <p:txBody>
          <a:bodyPr anchor="ctr" anchorCtr="0"/>
          <a:lstStyle>
            <a:lvl1pPr marL="0" indent="0" algn="ctr">
              <a:spcBef>
                <a:spcPts val="0"/>
              </a:spcBef>
              <a:buFontTx/>
              <a:buNone/>
              <a:defRPr sz="800"/>
            </a:lvl1pPr>
          </a:lstStyle>
          <a:p>
            <a:r>
              <a:rPr lang="en-US"/>
              <a:t>Click icon to add picture</a:t>
            </a:r>
          </a:p>
        </p:txBody>
      </p:sp>
      <p:sp>
        <p:nvSpPr>
          <p:cNvPr id="4" name="Content Placeholder 8">
            <a:extLst>
              <a:ext uri="{FF2B5EF4-FFF2-40B4-BE49-F238E27FC236}">
                <a16:creationId xmlns:a16="http://schemas.microsoft.com/office/drawing/2014/main" id="{CFF30D3B-DD55-43C0-9A96-3AC11E01121D}"/>
              </a:ext>
            </a:extLst>
          </p:cNvPr>
          <p:cNvSpPr>
            <a:spLocks noGrp="1"/>
          </p:cNvSpPr>
          <p:nvPr>
            <p:ph sz="half" idx="2" hasCustomPrompt="1"/>
          </p:nvPr>
        </p:nvSpPr>
        <p:spPr>
          <a:xfrm>
            <a:off x="3232404" y="4526598"/>
            <a:ext cx="2679192" cy="1691640"/>
          </a:xfrm>
        </p:spPr>
        <p:txBody>
          <a:bodyPr/>
          <a:lstStyle>
            <a:lvl1pPr marL="0" indent="0">
              <a:spcBef>
                <a:spcPts val="0"/>
              </a:spcBef>
              <a:spcAft>
                <a:spcPts val="600"/>
              </a:spcAft>
              <a:buFontTx/>
              <a:buNone/>
              <a:defRPr sz="1200" b="1">
                <a:solidFill>
                  <a:schemeClr val="tx2"/>
                </a:solidFill>
              </a:defRPr>
            </a:lvl1pPr>
            <a:lvl2pPr marL="0" indent="0">
              <a:spcBef>
                <a:spcPts val="0"/>
              </a:spcBef>
              <a:buFontTx/>
              <a:buNone/>
              <a:defRPr sz="800"/>
            </a:lvl2pPr>
            <a:lvl3pPr marL="0" indent="0">
              <a:spcBef>
                <a:spcPts val="900"/>
              </a:spcBef>
              <a:buFontTx/>
              <a:buNone/>
              <a:defRPr/>
            </a:lvl3pPr>
            <a:lvl4pPr marL="137160" indent="-137160">
              <a:spcBef>
                <a:spcPts val="900"/>
              </a:spcBef>
              <a:buFont typeface="Arial" panose="020B0604020202020204" pitchFamily="50" charset="0"/>
              <a:buChar char="•"/>
              <a:defRPr/>
            </a:lvl4pPr>
            <a:lvl5pPr marL="274320" indent="-137160">
              <a:buFont typeface="Arial" panose="020B0604020202020204" pitchFamily="34" charset="0"/>
              <a:buChar char="◦"/>
              <a:defRPr/>
            </a:lvl5pPr>
            <a:lvl6pPr marL="411480">
              <a:defRPr/>
            </a:lvl6pPr>
            <a:lvl7pPr marL="548640">
              <a:defRPr/>
            </a:lvl7pPr>
            <a:lvl8pPr marL="685800">
              <a:defRPr/>
            </a:lvl8pPr>
            <a:lvl9pPr marL="822960">
              <a:defRPr/>
            </a:lvl9pPr>
          </a:lstStyle>
          <a:p>
            <a:pPr lvl="0"/>
            <a:r>
              <a:rPr lang="en-US" dirty="0"/>
              <a:t>[</a:t>
            </a:r>
            <a:r>
              <a:rPr lang="en-US" dirty="0" err="1"/>
              <a:t>Firstname</a:t>
            </a:r>
            <a:r>
              <a:rPr lang="en-US" dirty="0"/>
              <a:t> </a:t>
            </a:r>
            <a:r>
              <a:rPr lang="en-US" dirty="0" err="1"/>
              <a:t>Lastname</a:t>
            </a:r>
            <a:r>
              <a:rPr lang="en-US" dirty="0"/>
              <a:t>]</a:t>
            </a:r>
          </a:p>
          <a:p>
            <a:pPr lvl="1"/>
            <a:r>
              <a:rPr lang="en-US" dirty="0"/>
              <a:t>[Contact]</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9" name="Text Placeholder 9">
            <a:extLst>
              <a:ext uri="{FF2B5EF4-FFF2-40B4-BE49-F238E27FC236}">
                <a16:creationId xmlns:a16="http://schemas.microsoft.com/office/drawing/2014/main" id="{9C9CE94A-71FB-8B4E-9048-1A05EC3167B3}"/>
              </a:ext>
            </a:extLst>
          </p:cNvPr>
          <p:cNvSpPr>
            <a:spLocks noGrp="1"/>
          </p:cNvSpPr>
          <p:nvPr>
            <p:ph type="body" sz="quarter" idx="31" hasCustomPrompt="1"/>
          </p:nvPr>
        </p:nvSpPr>
        <p:spPr>
          <a:xfrm>
            <a:off x="6099046" y="1371600"/>
            <a:ext cx="2679192" cy="182880"/>
          </a:xfrm>
        </p:spPr>
        <p:txBody>
          <a:bodyPr/>
          <a:lstStyle>
            <a:lvl1pPr marL="0" indent="0">
              <a:spcBef>
                <a:spcPts val="0"/>
              </a:spcBef>
              <a:buFontTx/>
              <a:buNone/>
              <a:defRPr sz="800" b="1" cap="all" baseline="0">
                <a:solidFill>
                  <a:schemeClr val="tx2"/>
                </a:solidFill>
              </a:defRPr>
            </a:lvl1pPr>
            <a:lvl2pPr marL="0" indent="0">
              <a:spcBef>
                <a:spcPts val="0"/>
              </a:spcBef>
              <a:buFontTx/>
              <a:buNone/>
              <a:defRPr sz="800" b="1" cap="all" baseline="0">
                <a:solidFill>
                  <a:schemeClr val="tx2"/>
                </a:solidFill>
              </a:defRPr>
            </a:lvl2pPr>
            <a:lvl3pPr marL="0" indent="0">
              <a:spcBef>
                <a:spcPts val="0"/>
              </a:spcBef>
              <a:buFontTx/>
              <a:buNone/>
              <a:defRPr sz="800" b="1" cap="all" baseline="0">
                <a:solidFill>
                  <a:schemeClr val="tx2"/>
                </a:solidFill>
              </a:defRPr>
            </a:lvl3pPr>
            <a:lvl4pPr marL="0" indent="0">
              <a:spcBef>
                <a:spcPts val="0"/>
              </a:spcBef>
              <a:buFontTx/>
              <a:buNone/>
              <a:defRPr sz="800" b="1" cap="all" baseline="0">
                <a:solidFill>
                  <a:schemeClr val="tx2"/>
                </a:solidFill>
              </a:defRPr>
            </a:lvl4pPr>
            <a:lvl5pPr marL="0" indent="0">
              <a:spcBef>
                <a:spcPts val="0"/>
              </a:spcBef>
              <a:buFontTx/>
              <a:buNone/>
              <a:defRPr sz="800" b="1" cap="all" baseline="0">
                <a:solidFill>
                  <a:schemeClr val="tx2"/>
                </a:solidFill>
              </a:defRPr>
            </a:lvl5pPr>
            <a:lvl6pPr marL="0" indent="0">
              <a:spcBef>
                <a:spcPts val="0"/>
              </a:spcBef>
              <a:buFontTx/>
              <a:buNone/>
              <a:defRPr sz="800" b="1" cap="all" baseline="0">
                <a:solidFill>
                  <a:schemeClr val="tx2"/>
                </a:solidFill>
              </a:defRPr>
            </a:lvl6pPr>
            <a:lvl7pPr marL="0" indent="0">
              <a:spcBef>
                <a:spcPts val="0"/>
              </a:spcBef>
              <a:buFontTx/>
              <a:buNone/>
              <a:defRPr sz="800" b="1" cap="all" baseline="0">
                <a:solidFill>
                  <a:schemeClr val="tx2"/>
                </a:solidFill>
              </a:defRPr>
            </a:lvl7pPr>
            <a:lvl8pPr marL="0" indent="0">
              <a:spcBef>
                <a:spcPts val="0"/>
              </a:spcBef>
              <a:buFontTx/>
              <a:buNone/>
              <a:defRPr sz="800" b="1" cap="all" baseline="0">
                <a:solidFill>
                  <a:schemeClr val="tx2"/>
                </a:solidFill>
              </a:defRPr>
            </a:lvl8pPr>
            <a:lvl9pPr marL="0" indent="0">
              <a:spcBef>
                <a:spcPts val="0"/>
              </a:spcBef>
              <a:buFontTx/>
              <a:buNone/>
              <a:defRPr sz="800" b="1" cap="all" baseline="0">
                <a:solidFill>
                  <a:schemeClr val="tx2"/>
                </a:solidFill>
              </a:defRPr>
            </a:lvl9pPr>
          </a:lstStyle>
          <a:p>
            <a:pPr lvl="0"/>
            <a:r>
              <a:rPr lang="en-US" dirty="0"/>
              <a:t>[OPTIONAL DESCRIPTION]</a:t>
            </a:r>
          </a:p>
        </p:txBody>
      </p:sp>
      <p:sp>
        <p:nvSpPr>
          <p:cNvPr id="14" name="Picture Placeholder 10">
            <a:extLst>
              <a:ext uri="{FF2B5EF4-FFF2-40B4-BE49-F238E27FC236}">
                <a16:creationId xmlns:a16="http://schemas.microsoft.com/office/drawing/2014/main" id="{315F3A2B-9A3A-5F42-8BC5-9B306C7592EA}"/>
              </a:ext>
            </a:extLst>
          </p:cNvPr>
          <p:cNvSpPr>
            <a:spLocks noGrp="1"/>
          </p:cNvSpPr>
          <p:nvPr>
            <p:ph type="pic" sz="quarter" idx="28"/>
          </p:nvPr>
        </p:nvSpPr>
        <p:spPr>
          <a:xfrm>
            <a:off x="6099046" y="1600200"/>
            <a:ext cx="2679192" cy="2679192"/>
          </a:xfrm>
          <a:solidFill>
            <a:srgbClr val="E2E4E5"/>
          </a:solidFill>
        </p:spPr>
        <p:txBody>
          <a:bodyPr anchor="ctr" anchorCtr="0"/>
          <a:lstStyle>
            <a:lvl1pPr marL="0" indent="0" algn="ctr">
              <a:spcBef>
                <a:spcPts val="0"/>
              </a:spcBef>
              <a:buFontTx/>
              <a:buNone/>
              <a:defRPr sz="800"/>
            </a:lvl1pPr>
          </a:lstStyle>
          <a:p>
            <a:r>
              <a:rPr lang="en-US"/>
              <a:t>Click icon to add picture</a:t>
            </a:r>
          </a:p>
        </p:txBody>
      </p:sp>
      <p:sp>
        <p:nvSpPr>
          <p:cNvPr id="11" name="Content Placeholder 11">
            <a:extLst>
              <a:ext uri="{FF2B5EF4-FFF2-40B4-BE49-F238E27FC236}">
                <a16:creationId xmlns:a16="http://schemas.microsoft.com/office/drawing/2014/main" id="{3E7CE142-0CA8-FE44-AEBE-6EA0C0C59560}"/>
              </a:ext>
            </a:extLst>
          </p:cNvPr>
          <p:cNvSpPr>
            <a:spLocks noGrp="1"/>
          </p:cNvSpPr>
          <p:nvPr>
            <p:ph sz="quarter" idx="11" hasCustomPrompt="1"/>
          </p:nvPr>
        </p:nvSpPr>
        <p:spPr>
          <a:xfrm>
            <a:off x="6099046" y="4526598"/>
            <a:ext cx="2679192" cy="1691640"/>
          </a:xfrm>
        </p:spPr>
        <p:txBody>
          <a:bodyPr/>
          <a:lstStyle>
            <a:lvl1pPr marL="0" indent="0">
              <a:spcBef>
                <a:spcPts val="0"/>
              </a:spcBef>
              <a:spcAft>
                <a:spcPts val="600"/>
              </a:spcAft>
              <a:buFontTx/>
              <a:buNone/>
              <a:defRPr sz="1200" b="1">
                <a:solidFill>
                  <a:schemeClr val="tx2"/>
                </a:solidFill>
              </a:defRPr>
            </a:lvl1pPr>
            <a:lvl2pPr marL="0" indent="0">
              <a:spcBef>
                <a:spcPts val="0"/>
              </a:spcBef>
              <a:buFontTx/>
              <a:buNone/>
              <a:defRPr sz="800"/>
            </a:lvl2pPr>
            <a:lvl3pPr marL="0" indent="0">
              <a:spcBef>
                <a:spcPts val="900"/>
              </a:spcBef>
              <a:buFontTx/>
              <a:buNone/>
              <a:defRPr/>
            </a:lvl3pPr>
            <a:lvl4pPr marL="137160" indent="-137160">
              <a:spcBef>
                <a:spcPts val="900"/>
              </a:spcBef>
              <a:buFont typeface="Arial" panose="020B0604020202020204" pitchFamily="50" charset="0"/>
              <a:buChar char="•"/>
              <a:defRPr/>
            </a:lvl4pPr>
            <a:lvl5pPr marL="274320" indent="-137160">
              <a:buFont typeface="Arial" panose="020B0604020202020204" pitchFamily="34" charset="0"/>
              <a:buChar char="◦"/>
              <a:defRPr/>
            </a:lvl5pPr>
            <a:lvl6pPr marL="411480">
              <a:defRPr/>
            </a:lvl6pPr>
            <a:lvl7pPr marL="548640">
              <a:defRPr/>
            </a:lvl7pPr>
            <a:lvl8pPr marL="685800">
              <a:defRPr/>
            </a:lvl8pPr>
            <a:lvl9pPr marL="822960">
              <a:defRPr/>
            </a:lvl9pPr>
          </a:lstStyle>
          <a:p>
            <a:pPr lvl="0"/>
            <a:r>
              <a:rPr lang="en-US" dirty="0"/>
              <a:t>[</a:t>
            </a:r>
            <a:r>
              <a:rPr lang="en-US" dirty="0" err="1"/>
              <a:t>Firstname</a:t>
            </a:r>
            <a:r>
              <a:rPr lang="en-US" dirty="0"/>
              <a:t> </a:t>
            </a:r>
            <a:r>
              <a:rPr lang="en-US" dirty="0" err="1"/>
              <a:t>Lastname</a:t>
            </a:r>
            <a:r>
              <a:rPr lang="en-US" dirty="0"/>
              <a:t>]</a:t>
            </a:r>
          </a:p>
          <a:p>
            <a:pPr lvl="1"/>
            <a:r>
              <a:rPr lang="en-US" dirty="0"/>
              <a:t>[Contact]</a:t>
            </a:r>
          </a:p>
          <a:p>
            <a:pPr lvl="2"/>
            <a:r>
              <a:rPr lang="en-US" dirty="0"/>
              <a:t>Third level</a:t>
            </a:r>
          </a:p>
          <a:p>
            <a:pPr lvl="3"/>
            <a:r>
              <a:rPr lang="en-US" dirty="0"/>
              <a:t>Fourth level</a:t>
            </a:r>
          </a:p>
          <a:p>
            <a:pPr lvl="4"/>
            <a:r>
              <a:rPr lang="en-US" dirty="0"/>
              <a:t>Fifth level</a:t>
            </a:r>
          </a:p>
          <a:p>
            <a:pPr lvl="5"/>
            <a:r>
              <a:rPr lang="en-US" dirty="0"/>
              <a:t>Sixth level</a:t>
            </a:r>
          </a:p>
        </p:txBody>
      </p:sp>
      <p:pic>
        <p:nvPicPr>
          <p:cNvPr id="9" name="J.P. Morgan Private Bank" descr="J.P. Morgan Private Bank">
            <a:extLst>
              <a:ext uri="{FF2B5EF4-FFF2-40B4-BE49-F238E27FC236}">
                <a16:creationId xmlns:a16="http://schemas.microsoft.com/office/drawing/2014/main" id="{B8C3D6EB-A07D-864D-BFEA-56DCCFAE0AC5}"/>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Tree>
    <p:extLst>
      <p:ext uri="{BB962C8B-B14F-4D97-AF65-F5344CB8AC3E}">
        <p14:creationId xmlns:p14="http://schemas.microsoft.com/office/powerpoint/2010/main" val="241078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008">
          <p15:clr>
            <a:srgbClr val="FBAE40"/>
          </p15:clr>
        </p15:guide>
        <p15:guide id="7" orient="horz" pos="2851">
          <p15:clr>
            <a:srgbClr val="FBAE40"/>
          </p15:clr>
        </p15:guide>
        <p15:guide id="8" orient="horz" pos="2696">
          <p15:clr>
            <a:srgbClr val="FBAE40"/>
          </p15:clr>
        </p15:guide>
        <p15:guide id="9" orient="horz" pos="864">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am - Dark Mode">
    <p:bg>
      <p:bgPr>
        <a:solidFill>
          <a:srgbClr val="474C50"/>
        </a:solidFill>
        <a:effectLst/>
      </p:bgPr>
    </p:bg>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082440CB-F4DE-214E-A6B9-691F030B8B51}"/>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6" name="Line">
            <a:extLst>
              <a:ext uri="{FF2B5EF4-FFF2-40B4-BE49-F238E27FC236}">
                <a16:creationId xmlns:a16="http://schemas.microsoft.com/office/drawing/2014/main" id="{2F7D6890-EB02-C641-A6B2-B430DAB2D562}"/>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7" name="Text Placeholder 3">
            <a:extLst>
              <a:ext uri="{FF2B5EF4-FFF2-40B4-BE49-F238E27FC236}">
                <a16:creationId xmlns:a16="http://schemas.microsoft.com/office/drawing/2014/main" id="{4991C895-53E0-F648-84C9-3E02E536B4BD}"/>
              </a:ext>
            </a:extLst>
          </p:cNvPr>
          <p:cNvSpPr>
            <a:spLocks noGrp="1"/>
          </p:cNvSpPr>
          <p:nvPr>
            <p:ph type="body" sz="quarter" idx="29" hasCustomPrompt="1"/>
          </p:nvPr>
        </p:nvSpPr>
        <p:spPr>
          <a:xfrm>
            <a:off x="365124" y="1371600"/>
            <a:ext cx="2679192" cy="182880"/>
          </a:xfrm>
        </p:spPr>
        <p:txBody>
          <a:bodyPr/>
          <a:lstStyle>
            <a:lvl1pPr marL="0" indent="0">
              <a:spcBef>
                <a:spcPts val="0"/>
              </a:spcBef>
              <a:buFontTx/>
              <a:buNone/>
              <a:defRPr sz="800" b="1" cap="all" baseline="0">
                <a:solidFill>
                  <a:schemeClr val="tx2"/>
                </a:solidFill>
              </a:defRPr>
            </a:lvl1pPr>
            <a:lvl2pPr marL="0" indent="0">
              <a:spcBef>
                <a:spcPts val="0"/>
              </a:spcBef>
              <a:buFontTx/>
              <a:buNone/>
              <a:defRPr sz="800" b="1" cap="all" baseline="0">
                <a:solidFill>
                  <a:schemeClr val="tx2"/>
                </a:solidFill>
              </a:defRPr>
            </a:lvl2pPr>
            <a:lvl3pPr marL="0" indent="0">
              <a:spcBef>
                <a:spcPts val="0"/>
              </a:spcBef>
              <a:buFontTx/>
              <a:buNone/>
              <a:defRPr sz="800" b="1" cap="all" baseline="0">
                <a:solidFill>
                  <a:schemeClr val="tx2"/>
                </a:solidFill>
              </a:defRPr>
            </a:lvl3pPr>
            <a:lvl4pPr marL="0" indent="0">
              <a:spcBef>
                <a:spcPts val="0"/>
              </a:spcBef>
              <a:buFontTx/>
              <a:buNone/>
              <a:defRPr sz="800" b="1" cap="all" baseline="0">
                <a:solidFill>
                  <a:schemeClr val="tx2"/>
                </a:solidFill>
              </a:defRPr>
            </a:lvl4pPr>
            <a:lvl5pPr marL="0" indent="0">
              <a:spcBef>
                <a:spcPts val="0"/>
              </a:spcBef>
              <a:buFontTx/>
              <a:buNone/>
              <a:defRPr sz="800" b="1" cap="all" baseline="0">
                <a:solidFill>
                  <a:schemeClr val="tx2"/>
                </a:solidFill>
              </a:defRPr>
            </a:lvl5pPr>
            <a:lvl6pPr marL="0" indent="0">
              <a:spcBef>
                <a:spcPts val="0"/>
              </a:spcBef>
              <a:buFontTx/>
              <a:buNone/>
              <a:defRPr sz="800" b="1" cap="all" baseline="0">
                <a:solidFill>
                  <a:schemeClr val="tx2"/>
                </a:solidFill>
              </a:defRPr>
            </a:lvl6pPr>
            <a:lvl7pPr marL="0" indent="0">
              <a:spcBef>
                <a:spcPts val="0"/>
              </a:spcBef>
              <a:buFontTx/>
              <a:buNone/>
              <a:defRPr sz="800" b="1" cap="all" baseline="0">
                <a:solidFill>
                  <a:schemeClr val="tx2"/>
                </a:solidFill>
              </a:defRPr>
            </a:lvl7pPr>
            <a:lvl8pPr marL="0" indent="0">
              <a:spcBef>
                <a:spcPts val="0"/>
              </a:spcBef>
              <a:buFontTx/>
              <a:buNone/>
              <a:defRPr sz="800" b="1" cap="all" baseline="0">
                <a:solidFill>
                  <a:schemeClr val="tx2"/>
                </a:solidFill>
              </a:defRPr>
            </a:lvl8pPr>
            <a:lvl9pPr marL="0" indent="0">
              <a:spcBef>
                <a:spcPts val="0"/>
              </a:spcBef>
              <a:buFontTx/>
              <a:buNone/>
              <a:defRPr sz="800" b="1" cap="all" baseline="0">
                <a:solidFill>
                  <a:schemeClr val="tx2"/>
                </a:solidFill>
              </a:defRPr>
            </a:lvl9pPr>
          </a:lstStyle>
          <a:p>
            <a:pPr lvl="0"/>
            <a:r>
              <a:rPr lang="en-US" dirty="0"/>
              <a:t>[OPTIONAL DESCRIPTION]</a:t>
            </a:r>
          </a:p>
        </p:txBody>
      </p:sp>
      <p:sp>
        <p:nvSpPr>
          <p:cNvPr id="12" name="Picture Placeholder 4">
            <a:extLst>
              <a:ext uri="{FF2B5EF4-FFF2-40B4-BE49-F238E27FC236}">
                <a16:creationId xmlns:a16="http://schemas.microsoft.com/office/drawing/2014/main" id="{B7A1B7FB-686C-9B4F-8C7A-CCF9BF67D687}"/>
              </a:ext>
            </a:extLst>
          </p:cNvPr>
          <p:cNvSpPr>
            <a:spLocks noGrp="1"/>
          </p:cNvSpPr>
          <p:nvPr>
            <p:ph type="pic" sz="quarter" idx="26"/>
          </p:nvPr>
        </p:nvSpPr>
        <p:spPr>
          <a:xfrm>
            <a:off x="365125" y="1600200"/>
            <a:ext cx="2679192" cy="2679192"/>
          </a:xfrm>
          <a:solidFill>
            <a:srgbClr val="C1C3C3"/>
          </a:solidFill>
        </p:spPr>
        <p:txBody>
          <a:bodyPr anchor="ctr" anchorCtr="0"/>
          <a:lstStyle>
            <a:lvl1pPr marL="0" indent="0" algn="ctr">
              <a:spcBef>
                <a:spcPts val="0"/>
              </a:spcBef>
              <a:buFontTx/>
              <a:buNone/>
              <a:defRPr sz="800">
                <a:solidFill>
                  <a:schemeClr val="bg1"/>
                </a:solidFill>
              </a:defRPr>
            </a:lvl1pPr>
          </a:lstStyle>
          <a:p>
            <a:r>
              <a:rPr lang="en-US"/>
              <a:t>Click icon to add picture</a:t>
            </a:r>
          </a:p>
        </p:txBody>
      </p:sp>
      <p:sp>
        <p:nvSpPr>
          <p:cNvPr id="3" name="Content Placeholder 5">
            <a:extLst>
              <a:ext uri="{FF2B5EF4-FFF2-40B4-BE49-F238E27FC236}">
                <a16:creationId xmlns:a16="http://schemas.microsoft.com/office/drawing/2014/main" id="{F2A87E07-D230-4A2B-90EB-BAFE34A4ADA3}"/>
              </a:ext>
            </a:extLst>
          </p:cNvPr>
          <p:cNvSpPr>
            <a:spLocks noGrp="1"/>
          </p:cNvSpPr>
          <p:nvPr>
            <p:ph sz="half" idx="1" hasCustomPrompt="1"/>
          </p:nvPr>
        </p:nvSpPr>
        <p:spPr>
          <a:xfrm>
            <a:off x="365758" y="4526598"/>
            <a:ext cx="2679192" cy="1691640"/>
          </a:xfrm>
        </p:spPr>
        <p:txBody>
          <a:bodyPr/>
          <a:lstStyle>
            <a:lvl1pPr marL="0" indent="0">
              <a:spcBef>
                <a:spcPts val="0"/>
              </a:spcBef>
              <a:spcAft>
                <a:spcPts val="600"/>
              </a:spcAft>
              <a:buFontTx/>
              <a:buNone/>
              <a:defRPr sz="1200" b="1">
                <a:solidFill>
                  <a:schemeClr val="tx2"/>
                </a:solidFill>
              </a:defRPr>
            </a:lvl1pPr>
            <a:lvl2pPr marL="0" indent="0">
              <a:spcBef>
                <a:spcPts val="0"/>
              </a:spcBef>
              <a:buFontTx/>
              <a:buNone/>
              <a:defRPr sz="800"/>
            </a:lvl2pPr>
            <a:lvl3pPr marL="0" indent="0">
              <a:spcBef>
                <a:spcPts val="900"/>
              </a:spcBef>
              <a:buFontTx/>
              <a:buNone/>
              <a:defRPr/>
            </a:lvl3pPr>
            <a:lvl4pPr marL="137160" indent="-137160">
              <a:spcBef>
                <a:spcPts val="900"/>
              </a:spcBef>
              <a:buFont typeface="Arial" panose="020B0604020202020204" pitchFamily="50" charset="0"/>
              <a:buChar char="•"/>
              <a:defRPr/>
            </a:lvl4pPr>
            <a:lvl5pPr marL="274320" indent="-137160">
              <a:buFont typeface="Arial" panose="020B0604020202020204" pitchFamily="34" charset="0"/>
              <a:buChar char="◦"/>
              <a:defRPr/>
            </a:lvl5pPr>
            <a:lvl6pPr marL="411480">
              <a:defRPr/>
            </a:lvl6pPr>
            <a:lvl7pPr marL="548640">
              <a:defRPr/>
            </a:lvl7pPr>
            <a:lvl8pPr marL="685800">
              <a:defRPr/>
            </a:lvl8pPr>
            <a:lvl9pPr marL="822960">
              <a:defRPr/>
            </a:lvl9pPr>
          </a:lstStyle>
          <a:p>
            <a:pPr lvl="0"/>
            <a:r>
              <a:rPr lang="en-US" dirty="0"/>
              <a:t>[</a:t>
            </a:r>
            <a:r>
              <a:rPr lang="en-US" dirty="0" err="1"/>
              <a:t>Firstname</a:t>
            </a:r>
            <a:r>
              <a:rPr lang="en-US" dirty="0"/>
              <a:t> </a:t>
            </a:r>
            <a:r>
              <a:rPr lang="en-US" dirty="0" err="1"/>
              <a:t>Lastname</a:t>
            </a:r>
            <a:r>
              <a:rPr lang="en-US" dirty="0"/>
              <a:t>]</a:t>
            </a:r>
          </a:p>
          <a:p>
            <a:pPr lvl="1"/>
            <a:r>
              <a:rPr lang="en-US" dirty="0"/>
              <a:t>[Contact]</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8" name="Text Placeholder 6">
            <a:extLst>
              <a:ext uri="{FF2B5EF4-FFF2-40B4-BE49-F238E27FC236}">
                <a16:creationId xmlns:a16="http://schemas.microsoft.com/office/drawing/2014/main" id="{6F611E95-4DD8-4147-84D2-2E8C5D3FA0CA}"/>
              </a:ext>
            </a:extLst>
          </p:cNvPr>
          <p:cNvSpPr>
            <a:spLocks noGrp="1"/>
          </p:cNvSpPr>
          <p:nvPr>
            <p:ph type="body" sz="quarter" idx="30" hasCustomPrompt="1"/>
          </p:nvPr>
        </p:nvSpPr>
        <p:spPr>
          <a:xfrm>
            <a:off x="3232404" y="1371600"/>
            <a:ext cx="2679192" cy="182880"/>
          </a:xfrm>
        </p:spPr>
        <p:txBody>
          <a:bodyPr/>
          <a:lstStyle>
            <a:lvl1pPr marL="0" indent="0">
              <a:spcBef>
                <a:spcPts val="0"/>
              </a:spcBef>
              <a:buFontTx/>
              <a:buNone/>
              <a:defRPr sz="800" b="1" cap="all" baseline="0">
                <a:solidFill>
                  <a:schemeClr val="tx2"/>
                </a:solidFill>
              </a:defRPr>
            </a:lvl1pPr>
            <a:lvl2pPr marL="0" indent="0">
              <a:spcBef>
                <a:spcPts val="0"/>
              </a:spcBef>
              <a:buFontTx/>
              <a:buNone/>
              <a:defRPr sz="800" b="1" cap="all" baseline="0">
                <a:solidFill>
                  <a:schemeClr val="tx2"/>
                </a:solidFill>
              </a:defRPr>
            </a:lvl2pPr>
            <a:lvl3pPr marL="0" indent="0">
              <a:spcBef>
                <a:spcPts val="0"/>
              </a:spcBef>
              <a:buFontTx/>
              <a:buNone/>
              <a:defRPr sz="800" b="1" cap="all" baseline="0">
                <a:solidFill>
                  <a:schemeClr val="tx2"/>
                </a:solidFill>
              </a:defRPr>
            </a:lvl3pPr>
            <a:lvl4pPr marL="0" indent="0">
              <a:spcBef>
                <a:spcPts val="0"/>
              </a:spcBef>
              <a:buFontTx/>
              <a:buNone/>
              <a:defRPr sz="800" b="1" cap="all" baseline="0">
                <a:solidFill>
                  <a:schemeClr val="tx2"/>
                </a:solidFill>
              </a:defRPr>
            </a:lvl4pPr>
            <a:lvl5pPr marL="0" indent="0">
              <a:spcBef>
                <a:spcPts val="0"/>
              </a:spcBef>
              <a:buFontTx/>
              <a:buNone/>
              <a:defRPr sz="800" b="1" cap="all" baseline="0">
                <a:solidFill>
                  <a:schemeClr val="tx2"/>
                </a:solidFill>
              </a:defRPr>
            </a:lvl5pPr>
            <a:lvl6pPr marL="0" indent="0">
              <a:spcBef>
                <a:spcPts val="0"/>
              </a:spcBef>
              <a:buFontTx/>
              <a:buNone/>
              <a:defRPr sz="800" b="1" cap="all" baseline="0">
                <a:solidFill>
                  <a:schemeClr val="tx2"/>
                </a:solidFill>
              </a:defRPr>
            </a:lvl6pPr>
            <a:lvl7pPr marL="0" indent="0">
              <a:spcBef>
                <a:spcPts val="0"/>
              </a:spcBef>
              <a:buFontTx/>
              <a:buNone/>
              <a:defRPr sz="800" b="1" cap="all" baseline="0">
                <a:solidFill>
                  <a:schemeClr val="tx2"/>
                </a:solidFill>
              </a:defRPr>
            </a:lvl7pPr>
            <a:lvl8pPr marL="0" indent="0">
              <a:spcBef>
                <a:spcPts val="0"/>
              </a:spcBef>
              <a:buFontTx/>
              <a:buNone/>
              <a:defRPr sz="800" b="1" cap="all" baseline="0">
                <a:solidFill>
                  <a:schemeClr val="tx2"/>
                </a:solidFill>
              </a:defRPr>
            </a:lvl8pPr>
            <a:lvl9pPr marL="0" indent="0">
              <a:spcBef>
                <a:spcPts val="0"/>
              </a:spcBef>
              <a:buFontTx/>
              <a:buNone/>
              <a:defRPr sz="800" b="1" cap="all" baseline="0">
                <a:solidFill>
                  <a:schemeClr val="tx2"/>
                </a:solidFill>
              </a:defRPr>
            </a:lvl9pPr>
          </a:lstStyle>
          <a:p>
            <a:pPr lvl="0"/>
            <a:r>
              <a:rPr lang="en-US" dirty="0"/>
              <a:t>[OPTIONAL DESCRIPTION]</a:t>
            </a:r>
          </a:p>
        </p:txBody>
      </p:sp>
      <p:sp>
        <p:nvSpPr>
          <p:cNvPr id="13" name="Picture Placeholder 7">
            <a:extLst>
              <a:ext uri="{FF2B5EF4-FFF2-40B4-BE49-F238E27FC236}">
                <a16:creationId xmlns:a16="http://schemas.microsoft.com/office/drawing/2014/main" id="{5E80A7B6-B3A8-A54B-A795-2C5A05B7DD62}"/>
              </a:ext>
            </a:extLst>
          </p:cNvPr>
          <p:cNvSpPr>
            <a:spLocks noGrp="1"/>
          </p:cNvSpPr>
          <p:nvPr>
            <p:ph type="pic" sz="quarter" idx="27"/>
          </p:nvPr>
        </p:nvSpPr>
        <p:spPr>
          <a:xfrm>
            <a:off x="3232404" y="1600200"/>
            <a:ext cx="2679192" cy="2679192"/>
          </a:xfrm>
          <a:solidFill>
            <a:srgbClr val="C1C3C3"/>
          </a:solidFill>
        </p:spPr>
        <p:txBody>
          <a:bodyPr anchor="ctr" anchorCtr="0"/>
          <a:lstStyle>
            <a:lvl1pPr marL="0" indent="0" algn="ctr">
              <a:spcBef>
                <a:spcPts val="0"/>
              </a:spcBef>
              <a:buFontTx/>
              <a:buNone/>
              <a:defRPr sz="800">
                <a:solidFill>
                  <a:schemeClr val="bg1"/>
                </a:solidFill>
              </a:defRPr>
            </a:lvl1pPr>
          </a:lstStyle>
          <a:p>
            <a:r>
              <a:rPr lang="en-US"/>
              <a:t>Click icon to add picture</a:t>
            </a:r>
          </a:p>
        </p:txBody>
      </p:sp>
      <p:sp>
        <p:nvSpPr>
          <p:cNvPr id="4" name="Content Placeholder 8">
            <a:extLst>
              <a:ext uri="{FF2B5EF4-FFF2-40B4-BE49-F238E27FC236}">
                <a16:creationId xmlns:a16="http://schemas.microsoft.com/office/drawing/2014/main" id="{CFF30D3B-DD55-43C0-9A96-3AC11E01121D}"/>
              </a:ext>
            </a:extLst>
          </p:cNvPr>
          <p:cNvSpPr>
            <a:spLocks noGrp="1"/>
          </p:cNvSpPr>
          <p:nvPr>
            <p:ph sz="half" idx="2" hasCustomPrompt="1"/>
          </p:nvPr>
        </p:nvSpPr>
        <p:spPr>
          <a:xfrm>
            <a:off x="3232404" y="4526598"/>
            <a:ext cx="2679192" cy="1691640"/>
          </a:xfrm>
        </p:spPr>
        <p:txBody>
          <a:bodyPr/>
          <a:lstStyle>
            <a:lvl1pPr marL="0" indent="0">
              <a:spcBef>
                <a:spcPts val="0"/>
              </a:spcBef>
              <a:spcAft>
                <a:spcPts val="600"/>
              </a:spcAft>
              <a:buFontTx/>
              <a:buNone/>
              <a:defRPr sz="1200" b="1">
                <a:solidFill>
                  <a:schemeClr val="tx2"/>
                </a:solidFill>
              </a:defRPr>
            </a:lvl1pPr>
            <a:lvl2pPr marL="0" indent="0">
              <a:spcBef>
                <a:spcPts val="0"/>
              </a:spcBef>
              <a:buFontTx/>
              <a:buNone/>
              <a:defRPr sz="800"/>
            </a:lvl2pPr>
            <a:lvl3pPr marL="0" indent="0">
              <a:spcBef>
                <a:spcPts val="900"/>
              </a:spcBef>
              <a:buFontTx/>
              <a:buNone/>
              <a:defRPr/>
            </a:lvl3pPr>
            <a:lvl4pPr marL="137160" indent="-137160">
              <a:spcBef>
                <a:spcPts val="900"/>
              </a:spcBef>
              <a:buFont typeface="Arial" panose="020B0604020202020204" pitchFamily="50" charset="0"/>
              <a:buChar char="•"/>
              <a:defRPr/>
            </a:lvl4pPr>
            <a:lvl5pPr marL="274320" indent="-137160">
              <a:buFont typeface="Arial" panose="020B0604020202020204" pitchFamily="34" charset="0"/>
              <a:buChar char="◦"/>
              <a:defRPr/>
            </a:lvl5pPr>
            <a:lvl6pPr marL="411480">
              <a:defRPr/>
            </a:lvl6pPr>
            <a:lvl7pPr marL="548640">
              <a:defRPr/>
            </a:lvl7pPr>
            <a:lvl8pPr marL="685800">
              <a:defRPr/>
            </a:lvl8pPr>
            <a:lvl9pPr marL="822960">
              <a:defRPr/>
            </a:lvl9pPr>
          </a:lstStyle>
          <a:p>
            <a:pPr lvl="0"/>
            <a:r>
              <a:rPr lang="en-US" dirty="0"/>
              <a:t>[</a:t>
            </a:r>
            <a:r>
              <a:rPr lang="en-US" dirty="0" err="1"/>
              <a:t>Firstname</a:t>
            </a:r>
            <a:r>
              <a:rPr lang="en-US" dirty="0"/>
              <a:t> </a:t>
            </a:r>
            <a:r>
              <a:rPr lang="en-US" dirty="0" err="1"/>
              <a:t>Lastname</a:t>
            </a:r>
            <a:r>
              <a:rPr lang="en-US" dirty="0"/>
              <a:t>]</a:t>
            </a:r>
          </a:p>
          <a:p>
            <a:pPr lvl="1"/>
            <a:r>
              <a:rPr lang="en-US" dirty="0"/>
              <a:t>[Contact]</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9" name="Text Placeholder 9">
            <a:extLst>
              <a:ext uri="{FF2B5EF4-FFF2-40B4-BE49-F238E27FC236}">
                <a16:creationId xmlns:a16="http://schemas.microsoft.com/office/drawing/2014/main" id="{9C9CE94A-71FB-8B4E-9048-1A05EC3167B3}"/>
              </a:ext>
            </a:extLst>
          </p:cNvPr>
          <p:cNvSpPr>
            <a:spLocks noGrp="1"/>
          </p:cNvSpPr>
          <p:nvPr>
            <p:ph type="body" sz="quarter" idx="31" hasCustomPrompt="1"/>
          </p:nvPr>
        </p:nvSpPr>
        <p:spPr>
          <a:xfrm>
            <a:off x="6099046" y="1371600"/>
            <a:ext cx="2679192" cy="182880"/>
          </a:xfrm>
        </p:spPr>
        <p:txBody>
          <a:bodyPr/>
          <a:lstStyle>
            <a:lvl1pPr marL="0" indent="0">
              <a:spcBef>
                <a:spcPts val="0"/>
              </a:spcBef>
              <a:buFontTx/>
              <a:buNone/>
              <a:defRPr sz="800" b="1" cap="all" baseline="0">
                <a:solidFill>
                  <a:schemeClr val="tx2"/>
                </a:solidFill>
              </a:defRPr>
            </a:lvl1pPr>
            <a:lvl2pPr marL="0" indent="0">
              <a:spcBef>
                <a:spcPts val="0"/>
              </a:spcBef>
              <a:buFontTx/>
              <a:buNone/>
              <a:defRPr sz="800" b="1" cap="all" baseline="0">
                <a:solidFill>
                  <a:schemeClr val="tx2"/>
                </a:solidFill>
              </a:defRPr>
            </a:lvl2pPr>
            <a:lvl3pPr marL="0" indent="0">
              <a:spcBef>
                <a:spcPts val="0"/>
              </a:spcBef>
              <a:buFontTx/>
              <a:buNone/>
              <a:defRPr sz="800" b="1" cap="all" baseline="0">
                <a:solidFill>
                  <a:schemeClr val="tx2"/>
                </a:solidFill>
              </a:defRPr>
            </a:lvl3pPr>
            <a:lvl4pPr marL="0" indent="0">
              <a:spcBef>
                <a:spcPts val="0"/>
              </a:spcBef>
              <a:buFontTx/>
              <a:buNone/>
              <a:defRPr sz="800" b="1" cap="all" baseline="0">
                <a:solidFill>
                  <a:schemeClr val="tx2"/>
                </a:solidFill>
              </a:defRPr>
            </a:lvl4pPr>
            <a:lvl5pPr marL="0" indent="0">
              <a:spcBef>
                <a:spcPts val="0"/>
              </a:spcBef>
              <a:buFontTx/>
              <a:buNone/>
              <a:defRPr sz="800" b="1" cap="all" baseline="0">
                <a:solidFill>
                  <a:schemeClr val="tx2"/>
                </a:solidFill>
              </a:defRPr>
            </a:lvl5pPr>
            <a:lvl6pPr marL="0" indent="0">
              <a:spcBef>
                <a:spcPts val="0"/>
              </a:spcBef>
              <a:buFontTx/>
              <a:buNone/>
              <a:defRPr sz="800" b="1" cap="all" baseline="0">
                <a:solidFill>
                  <a:schemeClr val="tx2"/>
                </a:solidFill>
              </a:defRPr>
            </a:lvl6pPr>
            <a:lvl7pPr marL="0" indent="0">
              <a:spcBef>
                <a:spcPts val="0"/>
              </a:spcBef>
              <a:buFontTx/>
              <a:buNone/>
              <a:defRPr sz="800" b="1" cap="all" baseline="0">
                <a:solidFill>
                  <a:schemeClr val="tx2"/>
                </a:solidFill>
              </a:defRPr>
            </a:lvl7pPr>
            <a:lvl8pPr marL="0" indent="0">
              <a:spcBef>
                <a:spcPts val="0"/>
              </a:spcBef>
              <a:buFontTx/>
              <a:buNone/>
              <a:defRPr sz="800" b="1" cap="all" baseline="0">
                <a:solidFill>
                  <a:schemeClr val="tx2"/>
                </a:solidFill>
              </a:defRPr>
            </a:lvl8pPr>
            <a:lvl9pPr marL="0" indent="0">
              <a:spcBef>
                <a:spcPts val="0"/>
              </a:spcBef>
              <a:buFontTx/>
              <a:buNone/>
              <a:defRPr sz="800" b="1" cap="all" baseline="0">
                <a:solidFill>
                  <a:schemeClr val="tx2"/>
                </a:solidFill>
              </a:defRPr>
            </a:lvl9pPr>
          </a:lstStyle>
          <a:p>
            <a:pPr lvl="0"/>
            <a:r>
              <a:rPr lang="en-US" dirty="0"/>
              <a:t>[OPTIONAL DESCRIPTION]</a:t>
            </a:r>
          </a:p>
        </p:txBody>
      </p:sp>
      <p:sp>
        <p:nvSpPr>
          <p:cNvPr id="14" name="Picture Placeholder 10">
            <a:extLst>
              <a:ext uri="{FF2B5EF4-FFF2-40B4-BE49-F238E27FC236}">
                <a16:creationId xmlns:a16="http://schemas.microsoft.com/office/drawing/2014/main" id="{315F3A2B-9A3A-5F42-8BC5-9B306C7592EA}"/>
              </a:ext>
            </a:extLst>
          </p:cNvPr>
          <p:cNvSpPr>
            <a:spLocks noGrp="1"/>
          </p:cNvSpPr>
          <p:nvPr>
            <p:ph type="pic" sz="quarter" idx="28"/>
          </p:nvPr>
        </p:nvSpPr>
        <p:spPr>
          <a:xfrm>
            <a:off x="6099046" y="1600200"/>
            <a:ext cx="2679192" cy="2679192"/>
          </a:xfrm>
          <a:solidFill>
            <a:srgbClr val="C1C3C3"/>
          </a:solidFill>
        </p:spPr>
        <p:txBody>
          <a:bodyPr anchor="ctr" anchorCtr="0"/>
          <a:lstStyle>
            <a:lvl1pPr marL="0" indent="0" algn="ctr">
              <a:spcBef>
                <a:spcPts val="0"/>
              </a:spcBef>
              <a:buFontTx/>
              <a:buNone/>
              <a:defRPr sz="800">
                <a:solidFill>
                  <a:schemeClr val="bg1"/>
                </a:solidFill>
              </a:defRPr>
            </a:lvl1pPr>
          </a:lstStyle>
          <a:p>
            <a:r>
              <a:rPr lang="en-US"/>
              <a:t>Click icon to add picture</a:t>
            </a:r>
          </a:p>
        </p:txBody>
      </p:sp>
      <p:sp>
        <p:nvSpPr>
          <p:cNvPr id="11" name="Content Placeholder 11">
            <a:extLst>
              <a:ext uri="{FF2B5EF4-FFF2-40B4-BE49-F238E27FC236}">
                <a16:creationId xmlns:a16="http://schemas.microsoft.com/office/drawing/2014/main" id="{3E7CE142-0CA8-FE44-AEBE-6EA0C0C59560}"/>
              </a:ext>
            </a:extLst>
          </p:cNvPr>
          <p:cNvSpPr>
            <a:spLocks noGrp="1"/>
          </p:cNvSpPr>
          <p:nvPr>
            <p:ph sz="quarter" idx="11" hasCustomPrompt="1"/>
          </p:nvPr>
        </p:nvSpPr>
        <p:spPr>
          <a:xfrm>
            <a:off x="6099046" y="4526598"/>
            <a:ext cx="2679192" cy="1691640"/>
          </a:xfrm>
        </p:spPr>
        <p:txBody>
          <a:bodyPr/>
          <a:lstStyle>
            <a:lvl1pPr marL="0" indent="0">
              <a:spcBef>
                <a:spcPts val="0"/>
              </a:spcBef>
              <a:spcAft>
                <a:spcPts val="600"/>
              </a:spcAft>
              <a:buFontTx/>
              <a:buNone/>
              <a:defRPr sz="1200" b="1">
                <a:solidFill>
                  <a:schemeClr val="tx2"/>
                </a:solidFill>
              </a:defRPr>
            </a:lvl1pPr>
            <a:lvl2pPr marL="0" indent="0">
              <a:spcBef>
                <a:spcPts val="0"/>
              </a:spcBef>
              <a:buFontTx/>
              <a:buNone/>
              <a:defRPr sz="800"/>
            </a:lvl2pPr>
            <a:lvl3pPr marL="0" indent="0">
              <a:spcBef>
                <a:spcPts val="900"/>
              </a:spcBef>
              <a:buFontTx/>
              <a:buNone/>
              <a:defRPr/>
            </a:lvl3pPr>
            <a:lvl4pPr marL="137160" indent="-137160">
              <a:spcBef>
                <a:spcPts val="900"/>
              </a:spcBef>
              <a:buFont typeface="Arial" panose="020B0604020202020204" pitchFamily="50" charset="0"/>
              <a:buChar char="•"/>
              <a:defRPr/>
            </a:lvl4pPr>
            <a:lvl5pPr marL="274320" indent="-137160">
              <a:buFont typeface="Arial" panose="020B0604020202020204" pitchFamily="34" charset="0"/>
              <a:buChar char="◦"/>
              <a:defRPr/>
            </a:lvl5pPr>
            <a:lvl6pPr marL="411480">
              <a:defRPr/>
            </a:lvl6pPr>
            <a:lvl7pPr marL="548640">
              <a:defRPr/>
            </a:lvl7pPr>
            <a:lvl8pPr marL="685800">
              <a:defRPr/>
            </a:lvl8pPr>
            <a:lvl9pPr marL="822960">
              <a:defRPr/>
            </a:lvl9pPr>
          </a:lstStyle>
          <a:p>
            <a:pPr lvl="0"/>
            <a:r>
              <a:rPr lang="en-US" dirty="0"/>
              <a:t>[</a:t>
            </a:r>
            <a:r>
              <a:rPr lang="en-US" dirty="0" err="1"/>
              <a:t>Firstname</a:t>
            </a:r>
            <a:r>
              <a:rPr lang="en-US" dirty="0"/>
              <a:t> </a:t>
            </a:r>
            <a:r>
              <a:rPr lang="en-US" dirty="0" err="1"/>
              <a:t>Lastname</a:t>
            </a:r>
            <a:r>
              <a:rPr lang="en-US" dirty="0"/>
              <a:t>]</a:t>
            </a:r>
          </a:p>
          <a:p>
            <a:pPr lvl="1"/>
            <a:r>
              <a:rPr lang="en-US" dirty="0"/>
              <a:t>[Contact]</a:t>
            </a:r>
          </a:p>
          <a:p>
            <a:pPr lvl="2"/>
            <a:r>
              <a:rPr lang="en-US" dirty="0"/>
              <a:t>Third level</a:t>
            </a:r>
          </a:p>
          <a:p>
            <a:pPr lvl="3"/>
            <a:r>
              <a:rPr lang="en-US" dirty="0"/>
              <a:t>Fourth level</a:t>
            </a:r>
          </a:p>
          <a:p>
            <a:pPr lvl="4"/>
            <a:r>
              <a:rPr lang="en-US" dirty="0"/>
              <a:t>Fifth level</a:t>
            </a:r>
          </a:p>
          <a:p>
            <a:pPr lvl="5"/>
            <a:r>
              <a:rPr lang="en-US" dirty="0"/>
              <a:t>Sixth level</a:t>
            </a:r>
          </a:p>
        </p:txBody>
      </p:sp>
      <p:pic>
        <p:nvPicPr>
          <p:cNvPr id="15" name="J.P. Morgan Private Bank" descr="J.P. Morgan Private Bank">
            <a:extLst>
              <a:ext uri="{FF2B5EF4-FFF2-40B4-BE49-F238E27FC236}">
                <a16:creationId xmlns:a16="http://schemas.microsoft.com/office/drawing/2014/main" id="{867E15FF-8E38-EB4B-BEB6-0B3066E55502}"/>
              </a:ext>
            </a:extLst>
          </p:cNvPr>
          <p:cNvPicPr>
            <a:picLocks noChangeAspect="1"/>
          </p:cNvPicPr>
          <p:nvPr userDrawn="1"/>
        </p:nvPicPr>
        <p:blipFill>
          <a:blip r:embed="rId2"/>
          <a:stretch>
            <a:fillRect/>
          </a:stretch>
        </p:blipFill>
        <p:spPr bwMode="black">
          <a:xfrm>
            <a:off x="245047" y="6492240"/>
            <a:ext cx="1647806" cy="365760"/>
          </a:xfrm>
          <a:prstGeom prst="rect">
            <a:avLst/>
          </a:prstGeom>
        </p:spPr>
      </p:pic>
    </p:spTree>
    <p:extLst>
      <p:ext uri="{BB962C8B-B14F-4D97-AF65-F5344CB8AC3E}">
        <p14:creationId xmlns:p14="http://schemas.microsoft.com/office/powerpoint/2010/main" val="18620794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008">
          <p15:clr>
            <a:srgbClr val="FBAE40"/>
          </p15:clr>
        </p15:guide>
        <p15:guide id="7" orient="horz" pos="2851">
          <p15:clr>
            <a:srgbClr val="FBAE40"/>
          </p15:clr>
        </p15:guide>
        <p15:guide id="8" orient="horz" pos="2696">
          <p15:clr>
            <a:srgbClr val="FBAE40"/>
          </p15:clr>
        </p15:guide>
        <p15:guide id="9" orient="horz" pos="864">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Half Dark Bot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solidFill>
                  <a:schemeClr val="bg1"/>
                </a:solidFill>
              </a:defRPr>
            </a:lvl1pPr>
            <a:lvl2pPr marL="0" indent="0">
              <a:spcBef>
                <a:spcPts val="0"/>
              </a:spcBef>
              <a:buFontTx/>
              <a:buNone/>
              <a:defRPr sz="700" b="1" cap="all" baseline="0">
                <a:solidFill>
                  <a:schemeClr val="bg1"/>
                </a:solidFill>
              </a:defRPr>
            </a:lvl2pPr>
            <a:lvl3pPr marL="0" indent="0">
              <a:spcBef>
                <a:spcPts val="0"/>
              </a:spcBef>
              <a:buFontTx/>
              <a:buNone/>
              <a:defRPr sz="700" b="1" cap="all" baseline="0">
                <a:solidFill>
                  <a:schemeClr val="bg1"/>
                </a:solidFill>
              </a:defRPr>
            </a:lvl3pPr>
            <a:lvl4pPr marL="0" indent="0">
              <a:spcBef>
                <a:spcPts val="0"/>
              </a:spcBef>
              <a:buFontTx/>
              <a:buNone/>
              <a:defRPr sz="700" b="1" cap="all" baseline="0">
                <a:solidFill>
                  <a:schemeClr val="bg1"/>
                </a:solidFill>
              </a:defRPr>
            </a:lvl4pPr>
            <a:lvl5pPr marL="0" indent="0">
              <a:spcBef>
                <a:spcPts val="0"/>
              </a:spcBef>
              <a:buFontTx/>
              <a:buNone/>
              <a:defRPr sz="700" b="1" cap="all" baseline="0">
                <a:solidFill>
                  <a:schemeClr val="bg1"/>
                </a:solidFill>
              </a:defRPr>
            </a:lvl5pPr>
            <a:lvl6pPr marL="0" indent="0">
              <a:spcBef>
                <a:spcPts val="0"/>
              </a:spcBef>
              <a:buFontTx/>
              <a:buNone/>
              <a:defRPr sz="700" b="1" cap="all" baseline="0">
                <a:solidFill>
                  <a:schemeClr val="bg1"/>
                </a:solidFill>
              </a:defRPr>
            </a:lvl6pPr>
            <a:lvl7pPr marL="0" indent="0">
              <a:spcBef>
                <a:spcPts val="0"/>
              </a:spcBef>
              <a:buFontTx/>
              <a:buNone/>
              <a:defRPr sz="700" b="1" cap="all" baseline="0">
                <a:solidFill>
                  <a:schemeClr val="bg1"/>
                </a:solidFill>
              </a:defRPr>
            </a:lvl7pPr>
            <a:lvl8pPr marL="0" indent="0">
              <a:spcBef>
                <a:spcPts val="0"/>
              </a:spcBef>
              <a:buFontTx/>
              <a:buNone/>
              <a:defRPr sz="700" b="1" cap="all" baseline="0">
                <a:solidFill>
                  <a:schemeClr val="bg1"/>
                </a:solidFill>
              </a:defRPr>
            </a:lvl8pPr>
            <a:lvl9pPr marL="0" indent="0">
              <a:spcBef>
                <a:spcPts val="0"/>
              </a:spcBef>
              <a:buFontTx/>
              <a:buNone/>
              <a:defRPr sz="700" b="1" cap="all" baseline="0">
                <a:solidFill>
                  <a:schemeClr val="bg1"/>
                </a:solidFill>
              </a:defRPr>
            </a:lvl9pPr>
          </a:lstStyle>
          <a:p>
            <a:pPr lvl="0"/>
            <a:r>
              <a:rPr lang="en-US" dirty="0"/>
              <a:t>[OPTIONAL SLIDE HEADER]</a:t>
            </a:r>
          </a:p>
        </p:txBody>
      </p:sp>
      <p:sp>
        <p:nvSpPr>
          <p:cNvPr id="2" name="Title 2">
            <a:extLst>
              <a:ext uri="{FF2B5EF4-FFF2-40B4-BE49-F238E27FC236}">
                <a16:creationId xmlns:a16="http://schemas.microsoft.com/office/drawing/2014/main" id="{082440CB-F4DE-214E-A6B9-691F030B8B51}"/>
              </a:ext>
            </a:extLst>
          </p:cNvPr>
          <p:cNvSpPr>
            <a:spLocks noGrp="1"/>
          </p:cNvSpPr>
          <p:nvPr>
            <p:ph type="title" hasCustomPrompt="1"/>
          </p:nvPr>
        </p:nvSpPr>
        <p:spPr/>
        <p:txBody>
          <a:bodyPr/>
          <a:lstStyle>
            <a:lvl1pPr>
              <a:defRPr>
                <a:solidFill>
                  <a:schemeClr val="bg1"/>
                </a:solidFill>
              </a:defRPr>
            </a:lvl1pPr>
          </a:lstStyle>
          <a:p>
            <a:r>
              <a:rPr lang="en-US" dirty="0"/>
              <a:t>[Slide title]</a:t>
            </a:r>
          </a:p>
        </p:txBody>
      </p:sp>
      <p:cxnSp>
        <p:nvCxnSpPr>
          <p:cNvPr id="15" name="Line">
            <a:extLst>
              <a:ext uri="{FF2B5EF4-FFF2-40B4-BE49-F238E27FC236}">
                <a16:creationId xmlns:a16="http://schemas.microsoft.com/office/drawing/2014/main" id="{C75E7CFA-F85D-AE42-B238-8EEFA03FBC22}"/>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bg2"/>
            </a:solidFill>
            <a:prstDash val="solid"/>
          </a:ln>
          <a:effectLst/>
        </p:spPr>
      </p:cxnSp>
      <p:sp>
        <p:nvSpPr>
          <p:cNvPr id="7" name="Subtitle 3">
            <a:extLst>
              <a:ext uri="{FF2B5EF4-FFF2-40B4-BE49-F238E27FC236}">
                <a16:creationId xmlns:a16="http://schemas.microsoft.com/office/drawing/2014/main" id="{3902F12E-A0AA-6944-A215-87AE43C4437C}"/>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bg2"/>
                </a:solidFill>
                <a:latin typeface="+mn-lt"/>
              </a:defRPr>
            </a:lvl1pPr>
            <a:lvl2pPr marL="0" indent="0" algn="l">
              <a:lnSpc>
                <a:spcPct val="100000"/>
              </a:lnSpc>
              <a:spcBef>
                <a:spcPts val="0"/>
              </a:spcBef>
              <a:buNone/>
              <a:defRPr sz="1200" b="0" cap="all" baseline="0">
                <a:solidFill>
                  <a:schemeClr val="bg2"/>
                </a:solidFill>
                <a:latin typeface="+mn-lt"/>
              </a:defRPr>
            </a:lvl2pPr>
            <a:lvl3pPr marL="0" indent="0" algn="l">
              <a:lnSpc>
                <a:spcPct val="100000"/>
              </a:lnSpc>
              <a:spcBef>
                <a:spcPts val="0"/>
              </a:spcBef>
              <a:buNone/>
              <a:defRPr sz="1200" b="0" cap="all" baseline="0">
                <a:solidFill>
                  <a:schemeClr val="bg2"/>
                </a:solidFill>
                <a:latin typeface="+mn-lt"/>
              </a:defRPr>
            </a:lvl3pPr>
            <a:lvl4pPr marL="0" indent="0" algn="l">
              <a:lnSpc>
                <a:spcPct val="100000"/>
              </a:lnSpc>
              <a:spcBef>
                <a:spcPts val="0"/>
              </a:spcBef>
              <a:buNone/>
              <a:defRPr sz="1200" b="0" cap="all" baseline="0">
                <a:solidFill>
                  <a:schemeClr val="bg2"/>
                </a:solidFill>
                <a:latin typeface="+mn-lt"/>
              </a:defRPr>
            </a:lvl4pPr>
            <a:lvl5pPr marL="0" indent="0" algn="l">
              <a:lnSpc>
                <a:spcPct val="100000"/>
              </a:lnSpc>
              <a:spcBef>
                <a:spcPts val="0"/>
              </a:spcBef>
              <a:buNone/>
              <a:defRPr sz="1200" b="0" cap="all" baseline="0">
                <a:solidFill>
                  <a:schemeClr val="bg2"/>
                </a:solidFill>
                <a:latin typeface="+mn-lt"/>
              </a:defRPr>
            </a:lvl5pPr>
            <a:lvl6pPr marL="0" indent="0" algn="l">
              <a:lnSpc>
                <a:spcPct val="100000"/>
              </a:lnSpc>
              <a:spcBef>
                <a:spcPts val="0"/>
              </a:spcBef>
              <a:buNone/>
              <a:defRPr sz="1200" b="0" cap="all" baseline="0">
                <a:solidFill>
                  <a:schemeClr val="bg2"/>
                </a:solidFill>
                <a:latin typeface="+mn-lt"/>
              </a:defRPr>
            </a:lvl6pPr>
            <a:lvl7pPr marL="0" indent="0" algn="l">
              <a:lnSpc>
                <a:spcPct val="100000"/>
              </a:lnSpc>
              <a:spcBef>
                <a:spcPts val="0"/>
              </a:spcBef>
              <a:buNone/>
              <a:defRPr sz="1200" b="0" cap="all" baseline="0">
                <a:solidFill>
                  <a:schemeClr val="bg2"/>
                </a:solidFill>
                <a:latin typeface="+mn-lt"/>
              </a:defRPr>
            </a:lvl7pPr>
            <a:lvl8pPr marL="0" indent="0" algn="l">
              <a:lnSpc>
                <a:spcPct val="100000"/>
              </a:lnSpc>
              <a:spcBef>
                <a:spcPts val="0"/>
              </a:spcBef>
              <a:buNone/>
              <a:defRPr sz="1200" b="0" cap="all" baseline="0">
                <a:solidFill>
                  <a:schemeClr val="bg2"/>
                </a:solidFill>
                <a:latin typeface="+mn-lt"/>
              </a:defRPr>
            </a:lvl8pPr>
            <a:lvl9pPr marL="0" indent="0" algn="l">
              <a:lnSpc>
                <a:spcPct val="100000"/>
              </a:lnSpc>
              <a:spcBef>
                <a:spcPts val="0"/>
              </a:spcBef>
              <a:buNone/>
              <a:defRPr sz="1200" b="0" cap="all" baseline="0">
                <a:solidFill>
                  <a:schemeClr val="bg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8" y="2194559"/>
            <a:ext cx="2679192" cy="16916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3232402" y="2194559"/>
            <a:ext cx="2679192" cy="16916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6">
            <a:extLst>
              <a:ext uri="{FF2B5EF4-FFF2-40B4-BE49-F238E27FC236}">
                <a16:creationId xmlns:a16="http://schemas.microsoft.com/office/drawing/2014/main" id="{3E7CE142-0CA8-FE44-AEBE-6EA0C0C59560}"/>
              </a:ext>
            </a:extLst>
          </p:cNvPr>
          <p:cNvSpPr>
            <a:spLocks noGrp="1"/>
          </p:cNvSpPr>
          <p:nvPr>
            <p:ph sz="quarter" idx="11"/>
          </p:nvPr>
        </p:nvSpPr>
        <p:spPr>
          <a:xfrm>
            <a:off x="6099046" y="2194559"/>
            <a:ext cx="2679192" cy="16916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7">
            <a:extLst>
              <a:ext uri="{FF2B5EF4-FFF2-40B4-BE49-F238E27FC236}">
                <a16:creationId xmlns:a16="http://schemas.microsoft.com/office/drawing/2014/main" id="{DE3A58AD-4C07-B248-8D82-E177E3C8A94C}"/>
              </a:ext>
            </a:extLst>
          </p:cNvPr>
          <p:cNvSpPr>
            <a:spLocks noGrp="1"/>
          </p:cNvSpPr>
          <p:nvPr>
            <p:ph sz="quarter" idx="26"/>
          </p:nvPr>
        </p:nvSpPr>
        <p:spPr>
          <a:xfrm>
            <a:off x="365754" y="4251960"/>
            <a:ext cx="2679192" cy="1691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8">
            <a:extLst>
              <a:ext uri="{FF2B5EF4-FFF2-40B4-BE49-F238E27FC236}">
                <a16:creationId xmlns:a16="http://schemas.microsoft.com/office/drawing/2014/main" id="{C1AF1C1C-DEE6-6440-A65E-DAA7664431B3}"/>
              </a:ext>
            </a:extLst>
          </p:cNvPr>
          <p:cNvSpPr>
            <a:spLocks noGrp="1"/>
          </p:cNvSpPr>
          <p:nvPr>
            <p:ph sz="quarter" idx="27"/>
          </p:nvPr>
        </p:nvSpPr>
        <p:spPr>
          <a:xfrm>
            <a:off x="3232402" y="4251960"/>
            <a:ext cx="2679192" cy="1691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9">
            <a:extLst>
              <a:ext uri="{FF2B5EF4-FFF2-40B4-BE49-F238E27FC236}">
                <a16:creationId xmlns:a16="http://schemas.microsoft.com/office/drawing/2014/main" id="{33373DA8-53E2-A342-8FA3-E123CE2C8C23}"/>
              </a:ext>
            </a:extLst>
          </p:cNvPr>
          <p:cNvSpPr>
            <a:spLocks noGrp="1"/>
          </p:cNvSpPr>
          <p:nvPr>
            <p:ph sz="quarter" idx="28"/>
          </p:nvPr>
        </p:nvSpPr>
        <p:spPr>
          <a:xfrm>
            <a:off x="6099046" y="4251960"/>
            <a:ext cx="2679192" cy="1691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0">
            <a:extLst>
              <a:ext uri="{FF2B5EF4-FFF2-40B4-BE49-F238E27FC236}">
                <a16:creationId xmlns:a16="http://schemas.microsoft.com/office/drawing/2014/main" id="{B4E82894-CAC0-9F4D-B9AE-27781042FAAA}"/>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13" name="J.P. Morgan Private Bank" descr="J.P. Morgan Private Bank">
            <a:extLst>
              <a:ext uri="{FF2B5EF4-FFF2-40B4-BE49-F238E27FC236}">
                <a16:creationId xmlns:a16="http://schemas.microsoft.com/office/drawing/2014/main" id="{A99C1359-6BE1-9744-A538-5EECAEDF9325}"/>
              </a:ext>
            </a:extLst>
          </p:cNvPr>
          <p:cNvPicPr>
            <a:picLocks noChangeAspect="1"/>
          </p:cNvPicPr>
          <p:nvPr userDrawn="1"/>
        </p:nvPicPr>
        <p:blipFill>
          <a:blip r:embed="rId3"/>
          <a:stretch>
            <a:fillRect/>
          </a:stretch>
        </p:blipFill>
        <p:spPr bwMode="black">
          <a:xfrm>
            <a:off x="245047" y="6492240"/>
            <a:ext cx="1647806" cy="365760"/>
          </a:xfrm>
          <a:prstGeom prst="rect">
            <a:avLst/>
          </a:prstGeom>
        </p:spPr>
      </p:pic>
    </p:spTree>
    <p:extLst>
      <p:ext uri="{BB962C8B-B14F-4D97-AF65-F5344CB8AC3E}">
        <p14:creationId xmlns:p14="http://schemas.microsoft.com/office/powerpoint/2010/main" val="15692729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382">
          <p15:clr>
            <a:srgbClr val="FBAE40"/>
          </p15:clr>
        </p15:guide>
        <p15:guide id="7" orient="horz" pos="2678">
          <p15:clr>
            <a:srgbClr val="FBAE40"/>
          </p15:clr>
        </p15:guide>
        <p15:guide id="8" orient="horz" pos="2448">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Half Dark Right">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49E3FA6C-3C21-A84A-B5E9-1B7285BF8EB4}"/>
              </a:ext>
              <a:ext uri="{C183D7F6-B498-43B3-948B-1728B52AA6E4}">
                <adec:decorative xmlns:adec="http://schemas.microsoft.com/office/drawing/2017/decorative" val="1"/>
              </a:ext>
            </a:extLst>
          </p:cNvPr>
          <p:cNvSpPr/>
          <p:nvPr userDrawn="1"/>
        </p:nvSpPr>
        <p:spPr bwMode="hidden">
          <a:xfrm>
            <a:off x="4663438" y="0"/>
            <a:ext cx="4480562" cy="6492240"/>
          </a:xfrm>
          <a:prstGeom prst="rect">
            <a:avLst/>
          </a:prstGeom>
          <a:solidFill>
            <a:srgbClr val="474C50"/>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7" name="Text Placeholder 1">
            <a:extLst>
              <a:ext uri="{FF2B5EF4-FFF2-40B4-BE49-F238E27FC236}">
                <a16:creationId xmlns:a16="http://schemas.microsoft.com/office/drawing/2014/main" id="{08A420CB-0793-D345-B6D3-6F17AB2C12FB}"/>
              </a:ext>
            </a:extLst>
          </p:cNvPr>
          <p:cNvSpPr>
            <a:spLocks noGrp="1"/>
          </p:cNvSpPr>
          <p:nvPr>
            <p:ph type="body" sz="quarter" idx="23" hasCustomPrompt="1"/>
          </p:nvPr>
        </p:nvSpPr>
        <p:spPr>
          <a:xfrm>
            <a:off x="365755" y="182880"/>
            <a:ext cx="411480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0D15578C-95EE-FE4F-A75E-E4D3EC64EE09}"/>
              </a:ext>
            </a:extLst>
          </p:cNvPr>
          <p:cNvSpPr>
            <a:spLocks noGrp="1"/>
          </p:cNvSpPr>
          <p:nvPr>
            <p:ph type="title" hasCustomPrompt="1"/>
          </p:nvPr>
        </p:nvSpPr>
        <p:spPr>
          <a:xfrm>
            <a:off x="365758" y="320040"/>
            <a:ext cx="4114800" cy="685800"/>
          </a:xfrm>
        </p:spPr>
        <p:txBody>
          <a:bodyPr/>
          <a:lstStyle/>
          <a:p>
            <a:r>
              <a:rPr lang="en-US" dirty="0"/>
              <a:t>[Slide title]</a:t>
            </a:r>
          </a:p>
        </p:txBody>
      </p:sp>
      <p:cxnSp>
        <p:nvCxnSpPr>
          <p:cNvPr id="13" name="Line">
            <a:extLst>
              <a:ext uri="{FF2B5EF4-FFF2-40B4-BE49-F238E27FC236}">
                <a16:creationId xmlns:a16="http://schemas.microsoft.com/office/drawing/2014/main" id="{C9146153-A87C-E44F-A8E3-5E1978DD8A2A}"/>
              </a:ext>
              <a:ext uri="{C183D7F6-B498-43B3-948B-1728B52AA6E4}">
                <adec:decorative xmlns:adec="http://schemas.microsoft.com/office/drawing/2017/decorative" val="1"/>
              </a:ext>
            </a:extLst>
          </p:cNvPr>
          <p:cNvCxnSpPr>
            <a:cxnSpLocks/>
          </p:cNvCxnSpPr>
          <p:nvPr userDrawn="1"/>
        </p:nvCxnSpPr>
        <p:spPr bwMode="hidden">
          <a:xfrm>
            <a:off x="365758" y="1042416"/>
            <a:ext cx="4114800"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F851A8AF-7DEB-F24B-9C40-7243799F5A44}"/>
              </a:ext>
            </a:extLst>
          </p:cNvPr>
          <p:cNvSpPr>
            <a:spLocks noGrp="1"/>
          </p:cNvSpPr>
          <p:nvPr>
            <p:ph type="subTitle" idx="24" hasCustomPrompt="1"/>
          </p:nvPr>
        </p:nvSpPr>
        <p:spPr>
          <a:xfrm>
            <a:off x="365760" y="1143000"/>
            <a:ext cx="411480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60" y="2194560"/>
            <a:ext cx="1965960" cy="3749039"/>
          </a:xfrm>
        </p:spPr>
        <p:txBody>
          <a:bodyPr>
            <a:noAutofit/>
          </a:bodyPr>
          <a:lstStyle>
            <a:lvl1pPr marL="137160" indent="-137160">
              <a:spcBef>
                <a:spcPts val="900"/>
              </a:spcBef>
              <a:defRPr sz="1000"/>
            </a:lvl1pPr>
            <a:lvl2pPr marL="274320" indent="-137160">
              <a:spcBef>
                <a:spcPts val="300"/>
              </a:spcBef>
              <a:defRPr sz="1000"/>
            </a:lvl2pPr>
            <a:lvl3pPr marL="411480" indent="-137160">
              <a:spcBef>
                <a:spcPts val="300"/>
              </a:spcBef>
              <a:defRPr sz="1000"/>
            </a:lvl3pPr>
            <a:lvl4pPr marL="548640" indent="-137160">
              <a:spcBef>
                <a:spcPts val="300"/>
              </a:spcBef>
              <a:defRPr sz="1000"/>
            </a:lvl4pPr>
            <a:lvl5pPr marL="685800" indent="-137160">
              <a:spcBef>
                <a:spcPts val="300"/>
              </a:spcBef>
              <a:defRPr sz="1000"/>
            </a:lvl5pPr>
            <a:lvl6pPr marL="822960" indent="-137160">
              <a:spcBef>
                <a:spcPts val="300"/>
              </a:spcBef>
              <a:defRPr sz="1000"/>
            </a:lvl6pPr>
            <a:lvl7pPr marL="960120" indent="-137160">
              <a:spcBef>
                <a:spcPts val="300"/>
              </a:spcBef>
              <a:defRPr sz="1000"/>
            </a:lvl7pPr>
            <a:lvl8pPr marL="1097280" indent="-137160">
              <a:spcBef>
                <a:spcPts val="300"/>
              </a:spcBef>
              <a:defRPr sz="1000"/>
            </a:lvl8pPr>
            <a:lvl9pPr marL="1234440" indent="-137160">
              <a:spcBef>
                <a:spcPts val="300"/>
              </a:spcBef>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2514599" y="2194560"/>
            <a:ext cx="1965960" cy="3749039"/>
          </a:xfrm>
        </p:spPr>
        <p:txBody>
          <a:bodyPr>
            <a:noAutofit/>
          </a:bodyPr>
          <a:lstStyle>
            <a:lvl1pPr marL="137160" indent="-137160">
              <a:spcBef>
                <a:spcPts val="900"/>
              </a:spcBef>
              <a:defRPr sz="1000"/>
            </a:lvl1pPr>
            <a:lvl2pPr marL="274320" indent="-137160">
              <a:spcBef>
                <a:spcPts val="300"/>
              </a:spcBef>
              <a:defRPr sz="1000"/>
            </a:lvl2pPr>
            <a:lvl3pPr marL="411480" indent="-137160">
              <a:spcBef>
                <a:spcPts val="300"/>
              </a:spcBef>
              <a:defRPr sz="1000"/>
            </a:lvl3pPr>
            <a:lvl4pPr marL="548640" indent="-137160">
              <a:spcBef>
                <a:spcPts val="300"/>
              </a:spcBef>
              <a:defRPr sz="1000"/>
            </a:lvl4pPr>
            <a:lvl5pPr marL="685800" indent="-137160">
              <a:spcBef>
                <a:spcPts val="300"/>
              </a:spcBef>
              <a:defRPr sz="1000"/>
            </a:lvl5pPr>
            <a:lvl6pPr marL="822960" indent="-137160">
              <a:spcBef>
                <a:spcPts val="300"/>
              </a:spcBef>
              <a:defRPr sz="1000"/>
            </a:lvl6pPr>
            <a:lvl7pPr marL="960120" indent="-137160">
              <a:spcBef>
                <a:spcPts val="300"/>
              </a:spcBef>
              <a:defRPr sz="1000"/>
            </a:lvl7pPr>
            <a:lvl8pPr marL="1097280" indent="-137160">
              <a:spcBef>
                <a:spcPts val="300"/>
              </a:spcBef>
              <a:defRPr sz="1000"/>
            </a:lvl8pPr>
            <a:lvl9pPr marL="1234440" indent="-137160">
              <a:spcBef>
                <a:spcPts val="300"/>
              </a:spcBef>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6">
            <a:extLst>
              <a:ext uri="{FF2B5EF4-FFF2-40B4-BE49-F238E27FC236}">
                <a16:creationId xmlns:a16="http://schemas.microsoft.com/office/drawing/2014/main" id="{3E7CE142-0CA8-FE44-AEBE-6EA0C0C59560}"/>
              </a:ext>
            </a:extLst>
          </p:cNvPr>
          <p:cNvSpPr>
            <a:spLocks noGrp="1"/>
          </p:cNvSpPr>
          <p:nvPr>
            <p:ph sz="quarter" idx="11"/>
          </p:nvPr>
        </p:nvSpPr>
        <p:spPr>
          <a:xfrm>
            <a:off x="4846319" y="2194560"/>
            <a:ext cx="3932555" cy="3749039"/>
          </a:xfrm>
        </p:spPr>
        <p:txBody>
          <a:bodyPr>
            <a:noAutofit/>
          </a:bodyPr>
          <a:lstStyle>
            <a:lvl1pPr marL="137160" indent="-137160">
              <a:spcBef>
                <a:spcPts val="900"/>
              </a:spcBef>
              <a:defRPr sz="1000">
                <a:solidFill>
                  <a:schemeClr val="bg1"/>
                </a:solidFill>
              </a:defRPr>
            </a:lvl1pPr>
            <a:lvl2pPr marL="274320" indent="-137160">
              <a:spcBef>
                <a:spcPts val="300"/>
              </a:spcBef>
              <a:defRPr sz="1000">
                <a:solidFill>
                  <a:schemeClr val="bg1"/>
                </a:solidFill>
              </a:defRPr>
            </a:lvl2pPr>
            <a:lvl3pPr marL="411480" indent="-137160">
              <a:spcBef>
                <a:spcPts val="300"/>
              </a:spcBef>
              <a:defRPr sz="1000">
                <a:solidFill>
                  <a:schemeClr val="bg1"/>
                </a:solidFill>
              </a:defRPr>
            </a:lvl3pPr>
            <a:lvl4pPr marL="548640" indent="-137160">
              <a:spcBef>
                <a:spcPts val="300"/>
              </a:spcBef>
              <a:defRPr sz="1000">
                <a:solidFill>
                  <a:schemeClr val="bg1"/>
                </a:solidFill>
              </a:defRPr>
            </a:lvl4pPr>
            <a:lvl5pPr marL="685800" indent="-137160">
              <a:spcBef>
                <a:spcPts val="300"/>
              </a:spcBef>
              <a:defRPr sz="1000">
                <a:solidFill>
                  <a:schemeClr val="bg1"/>
                </a:solidFill>
              </a:defRPr>
            </a:lvl5pPr>
            <a:lvl6pPr marL="822960" indent="-137160">
              <a:spcBef>
                <a:spcPts val="300"/>
              </a:spcBef>
              <a:defRPr sz="1000">
                <a:solidFill>
                  <a:schemeClr val="bg1"/>
                </a:solidFill>
              </a:defRPr>
            </a:lvl6pPr>
            <a:lvl7pPr marL="960120" indent="-137160">
              <a:spcBef>
                <a:spcPts val="300"/>
              </a:spcBef>
              <a:defRPr sz="1000">
                <a:solidFill>
                  <a:schemeClr val="bg1"/>
                </a:solidFill>
              </a:defRPr>
            </a:lvl7pPr>
            <a:lvl8pPr marL="1097280" indent="-137160">
              <a:spcBef>
                <a:spcPts val="300"/>
              </a:spcBef>
              <a:defRPr sz="1000">
                <a:solidFill>
                  <a:schemeClr val="bg1"/>
                </a:solidFill>
              </a:defRPr>
            </a:lvl8pPr>
            <a:lvl9pPr marL="1234440" indent="-137160">
              <a:spcBef>
                <a:spcPts val="300"/>
              </a:spcBef>
              <a:defRPr sz="10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FAFB5EB9-E381-3E47-A52E-C7C0635D2FBD}"/>
              </a:ext>
            </a:extLst>
          </p:cNvPr>
          <p:cNvSpPr>
            <a:spLocks noGrp="1"/>
          </p:cNvSpPr>
          <p:nvPr>
            <p:ph type="body" sz="quarter" idx="25" hasCustomPrompt="1"/>
          </p:nvPr>
        </p:nvSpPr>
        <p:spPr>
          <a:xfrm>
            <a:off x="365756" y="6094809"/>
            <a:ext cx="411480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12" name="J.P. Morgan Private Bank" descr="J.P. Morgan Private Bank">
            <a:extLst>
              <a:ext uri="{FF2B5EF4-FFF2-40B4-BE49-F238E27FC236}">
                <a16:creationId xmlns:a16="http://schemas.microsoft.com/office/drawing/2014/main" id="{89C9EC11-2651-4A43-AEE3-61EE7106A245}"/>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Tree>
    <p:extLst>
      <p:ext uri="{BB962C8B-B14F-4D97-AF65-F5344CB8AC3E}">
        <p14:creationId xmlns:p14="http://schemas.microsoft.com/office/powerpoint/2010/main" val="417216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469">
          <p15:clr>
            <a:srgbClr val="FBAE40"/>
          </p15:clr>
        </p15:guide>
        <p15:guide id="2" pos="1584">
          <p15:clr>
            <a:srgbClr val="FBAE40"/>
          </p15:clr>
        </p15:guide>
        <p15:guide id="3" pos="2822">
          <p15:clr>
            <a:srgbClr val="FBAE40"/>
          </p15:clr>
        </p15:guide>
        <p15:guide id="4" pos="2938">
          <p15:clr>
            <a:srgbClr val="FBAE40"/>
          </p15:clr>
        </p15:guide>
        <p15:guide id="7" orient="horz" pos="1382">
          <p15:clr>
            <a:srgbClr val="FBAE40"/>
          </p15:clr>
        </p15:guide>
        <p15:guide id="8" pos="3053">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12B7664-E273-194B-BA20-EBE73C7714AE}"/>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7" name="Line">
            <a:extLst>
              <a:ext uri="{FF2B5EF4-FFF2-40B4-BE49-F238E27FC236}">
                <a16:creationId xmlns:a16="http://schemas.microsoft.com/office/drawing/2014/main" id="{7FC60084-AE15-E948-919F-1F469913AAA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4" name="Subtitle 3">
            <a:extLst>
              <a:ext uri="{FF2B5EF4-FFF2-40B4-BE49-F238E27FC236}">
                <a16:creationId xmlns:a16="http://schemas.microsoft.com/office/drawing/2014/main" id="{50ACDF3E-8C33-0F4A-8AE5-EAFEBB97BDE5}"/>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Text Placeholder 4">
            <a:extLst>
              <a:ext uri="{FF2B5EF4-FFF2-40B4-BE49-F238E27FC236}">
                <a16:creationId xmlns:a16="http://schemas.microsoft.com/office/drawing/2014/main" id="{1DCD90AF-FD0E-1640-B324-4A31211F3C10}"/>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6" name="J.P. Morgan Private Bank" descr="J.P. Morgan Private Bank">
            <a:extLst>
              <a:ext uri="{FF2B5EF4-FFF2-40B4-BE49-F238E27FC236}">
                <a16:creationId xmlns:a16="http://schemas.microsoft.com/office/drawing/2014/main" id="{636665D3-047B-BF49-9606-9BE3392FEA27}"/>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Tree>
    <p:extLst>
      <p:ext uri="{BB962C8B-B14F-4D97-AF65-F5344CB8AC3E}">
        <p14:creationId xmlns:p14="http://schemas.microsoft.com/office/powerpoint/2010/main" val="214737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s KIT 6col">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12B7664-E273-194B-BA20-EBE73C7714AE}"/>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7" name="Line">
            <a:extLst>
              <a:ext uri="{FF2B5EF4-FFF2-40B4-BE49-F238E27FC236}">
                <a16:creationId xmlns:a16="http://schemas.microsoft.com/office/drawing/2014/main" id="{7FC60084-AE15-E948-919F-1F469913AAA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4" name="Subtitle 3">
            <a:extLst>
              <a:ext uri="{FF2B5EF4-FFF2-40B4-BE49-F238E27FC236}">
                <a16:creationId xmlns:a16="http://schemas.microsoft.com/office/drawing/2014/main" id="{50ACDF3E-8C33-0F4A-8AE5-EAFEBB97BDE5}"/>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pic>
        <p:nvPicPr>
          <p:cNvPr id="6" name="J.P. Morgan Private Bank" descr="J.P. Morgan Private Bank">
            <a:extLst>
              <a:ext uri="{FF2B5EF4-FFF2-40B4-BE49-F238E27FC236}">
                <a16:creationId xmlns:a16="http://schemas.microsoft.com/office/drawing/2014/main" id="{636665D3-047B-BF49-9606-9BE3392FEA27}"/>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
        <p:nvSpPr>
          <p:cNvPr id="9" name="Text Placeholder 8">
            <a:extLst>
              <a:ext uri="{FF2B5EF4-FFF2-40B4-BE49-F238E27FC236}">
                <a16:creationId xmlns:a16="http://schemas.microsoft.com/office/drawing/2014/main" id="{72AB0253-3883-4A3B-9D60-8F248FFC67CF}"/>
              </a:ext>
            </a:extLst>
          </p:cNvPr>
          <p:cNvSpPr>
            <a:spLocks noGrp="1"/>
          </p:cNvSpPr>
          <p:nvPr>
            <p:ph type="body" sz="quarter" idx="26"/>
          </p:nvPr>
        </p:nvSpPr>
        <p:spPr>
          <a:xfrm>
            <a:off x="365125" y="2193925"/>
            <a:ext cx="8412163" cy="4024313"/>
          </a:xfrm>
        </p:spPr>
        <p:txBody>
          <a:bodyPr numCol="6" spcCol="180000"/>
          <a:lstStyle>
            <a:lvl1pPr marL="0" indent="0">
              <a:spcBef>
                <a:spcPts val="1800"/>
              </a:spcBef>
              <a:buNone/>
              <a:defRPr sz="900" b="1">
                <a:solidFill>
                  <a:schemeClr val="tx1"/>
                </a:solidFill>
              </a:defRPr>
            </a:lvl1pPr>
            <a:lvl2pPr marL="179388" indent="-179388">
              <a:spcBef>
                <a:spcPts val="600"/>
              </a:spcBef>
              <a:buFont typeface="Arial" panose="020B0604020202020204" pitchFamily="34" charset="0"/>
              <a:buNone/>
              <a:tabLst>
                <a:tab pos="179388" algn="l"/>
              </a:tabLst>
              <a:defRPr sz="800"/>
            </a:lvl2pPr>
            <a:lvl3pPr marL="136800" indent="-136800">
              <a:spcBef>
                <a:spcPts val="600"/>
              </a:spcBef>
              <a:buFont typeface="Arial" panose="020B0604020202020204" pitchFamily="34" charset="0"/>
              <a:buChar char="•"/>
              <a:defRPr sz="800"/>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7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x2-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59"/>
            <a:ext cx="4118929" cy="34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0E689A0D-BFF8-44F7-B4AD-1EF5493EB3A3}"/>
              </a:ext>
            </a:extLst>
          </p:cNvPr>
          <p:cNvSpPr>
            <a:spLocks noGrp="1"/>
          </p:cNvSpPr>
          <p:nvPr>
            <p:ph sz="half" idx="26"/>
          </p:nvPr>
        </p:nvSpPr>
        <p:spPr>
          <a:xfrm>
            <a:off x="4659854" y="2194559"/>
            <a:ext cx="4118929" cy="34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a:extLst>
              <a:ext uri="{FF2B5EF4-FFF2-40B4-BE49-F238E27FC236}">
                <a16:creationId xmlns:a16="http://schemas.microsoft.com/office/drawing/2014/main" id="{0F9C5175-243C-4CC6-9C48-78F23C8EF77A}"/>
              </a:ext>
            </a:extLst>
          </p:cNvPr>
          <p:cNvSpPr>
            <a:spLocks noGrp="1"/>
          </p:cNvSpPr>
          <p:nvPr>
            <p:ph type="body" idx="32"/>
          </p:nvPr>
        </p:nvSpPr>
        <p:spPr>
          <a:xfrm>
            <a:off x="365125"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14" name="Text Placeholder 2">
            <a:extLst>
              <a:ext uri="{FF2B5EF4-FFF2-40B4-BE49-F238E27FC236}">
                <a16:creationId xmlns:a16="http://schemas.microsoft.com/office/drawing/2014/main" id="{EAA069A4-C366-4F61-B248-996C5636A135}"/>
              </a:ext>
            </a:extLst>
          </p:cNvPr>
          <p:cNvSpPr>
            <a:spLocks noGrp="1"/>
          </p:cNvSpPr>
          <p:nvPr>
            <p:ph type="body" idx="33"/>
          </p:nvPr>
        </p:nvSpPr>
        <p:spPr>
          <a:xfrm>
            <a:off x="4668184"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56777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Only - Dark Mode">
    <p:bg>
      <p:bgPr>
        <a:solidFill>
          <a:srgbClr val="474C50"/>
        </a:solidFill>
        <a:effectLst/>
      </p:bgPr>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12B7664-E273-194B-BA20-EBE73C7714AE}"/>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7" name="Line">
            <a:extLst>
              <a:ext uri="{FF2B5EF4-FFF2-40B4-BE49-F238E27FC236}">
                <a16:creationId xmlns:a16="http://schemas.microsoft.com/office/drawing/2014/main" id="{8AF71829-9F7D-6348-8EE6-7DF077DC680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4" name="Subtitle 3">
            <a:extLst>
              <a:ext uri="{FF2B5EF4-FFF2-40B4-BE49-F238E27FC236}">
                <a16:creationId xmlns:a16="http://schemas.microsoft.com/office/drawing/2014/main" id="{50ACDF3E-8C33-0F4A-8AE5-EAFEBB97BDE5}"/>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Text Placeholder 4">
            <a:extLst>
              <a:ext uri="{FF2B5EF4-FFF2-40B4-BE49-F238E27FC236}">
                <a16:creationId xmlns:a16="http://schemas.microsoft.com/office/drawing/2014/main" id="{1DCD90AF-FD0E-1640-B324-4A31211F3C10}"/>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6" name="J.P. Morgan Private Bank" descr="J.P. Morgan Private Bank">
            <a:extLst>
              <a:ext uri="{FF2B5EF4-FFF2-40B4-BE49-F238E27FC236}">
                <a16:creationId xmlns:a16="http://schemas.microsoft.com/office/drawing/2014/main" id="{EC95C306-54A4-A64D-9759-BCF6BD3D1783}"/>
              </a:ext>
            </a:extLst>
          </p:cNvPr>
          <p:cNvPicPr>
            <a:picLocks noChangeAspect="1"/>
          </p:cNvPicPr>
          <p:nvPr userDrawn="1"/>
        </p:nvPicPr>
        <p:blipFill>
          <a:blip r:embed="rId2"/>
          <a:stretch>
            <a:fillRect/>
          </a:stretch>
        </p:blipFill>
        <p:spPr bwMode="black">
          <a:xfrm>
            <a:off x="245047" y="6492240"/>
            <a:ext cx="1647806" cy="365760"/>
          </a:xfrm>
          <a:prstGeom prst="rect">
            <a:avLst/>
          </a:prstGeom>
        </p:spPr>
      </p:pic>
    </p:spTree>
    <p:extLst>
      <p:ext uri="{BB962C8B-B14F-4D97-AF65-F5344CB8AC3E}">
        <p14:creationId xmlns:p14="http://schemas.microsoft.com/office/powerpoint/2010/main" val="6481426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J.P. Morgan Private Bank" descr="J.P. Morgan Private Bank">
            <a:extLst>
              <a:ext uri="{FF2B5EF4-FFF2-40B4-BE49-F238E27FC236}">
                <a16:creationId xmlns:a16="http://schemas.microsoft.com/office/drawing/2014/main" id="{64F40AD3-F96D-DE47-8113-0FEC12156ECF}"/>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Tree>
    <p:extLst>
      <p:ext uri="{BB962C8B-B14F-4D97-AF65-F5344CB8AC3E}">
        <p14:creationId xmlns:p14="http://schemas.microsoft.com/office/powerpoint/2010/main" val="261052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lank - Dark Mode">
    <p:bg>
      <p:bgPr>
        <a:solidFill>
          <a:srgbClr val="474C50"/>
        </a:solidFill>
        <a:effectLst/>
      </p:bgPr>
    </p:bg>
    <p:spTree>
      <p:nvGrpSpPr>
        <p:cNvPr id="1" name=""/>
        <p:cNvGrpSpPr/>
        <p:nvPr/>
      </p:nvGrpSpPr>
      <p:grpSpPr>
        <a:xfrm>
          <a:off x="0" y="0"/>
          <a:ext cx="0" cy="0"/>
          <a:chOff x="0" y="0"/>
          <a:chExt cx="0" cy="0"/>
        </a:xfrm>
      </p:grpSpPr>
      <p:pic>
        <p:nvPicPr>
          <p:cNvPr id="2" name="J.P. Morgan Private Bank" descr="J.P. Morgan Private Bank">
            <a:extLst>
              <a:ext uri="{FF2B5EF4-FFF2-40B4-BE49-F238E27FC236}">
                <a16:creationId xmlns:a16="http://schemas.microsoft.com/office/drawing/2014/main" id="{3A89DBA5-AEEF-8044-9418-155D670BE0B0}"/>
              </a:ext>
            </a:extLst>
          </p:cNvPr>
          <p:cNvPicPr>
            <a:picLocks noChangeAspect="1"/>
          </p:cNvPicPr>
          <p:nvPr userDrawn="1"/>
        </p:nvPicPr>
        <p:blipFill>
          <a:blip r:embed="rId2"/>
          <a:stretch>
            <a:fillRect/>
          </a:stretch>
        </p:blipFill>
        <p:spPr bwMode="black">
          <a:xfrm>
            <a:off x="245047" y="6492240"/>
            <a:ext cx="1647806" cy="365760"/>
          </a:xfrm>
          <a:prstGeom prst="rect">
            <a:avLst/>
          </a:prstGeom>
        </p:spPr>
      </p:pic>
    </p:spTree>
    <p:extLst>
      <p:ext uri="{BB962C8B-B14F-4D97-AF65-F5344CB8AC3E}">
        <p14:creationId xmlns:p14="http://schemas.microsoft.com/office/powerpoint/2010/main" val="6545823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ross-LOB">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AD359DD8-C68B-F444-9D53-72E52D407954}"/>
              </a:ext>
              <a:ext uri="{C183D7F6-B498-43B3-948B-1728B52AA6E4}">
                <adec:decorative xmlns:adec="http://schemas.microsoft.com/office/drawing/2017/decorative" val="1"/>
              </a:ext>
            </a:extLst>
          </p:cNvPr>
          <p:cNvSpPr/>
          <p:nvPr userDrawn="1"/>
        </p:nvSpPr>
        <p:spPr bwMode="hidden">
          <a:xfrm>
            <a:off x="0" y="-1"/>
            <a:ext cx="9144000" cy="137160"/>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sp>
        <p:nvSpPr>
          <p:cNvPr id="4" name="Text Placeholder 1">
            <a:extLst>
              <a:ext uri="{FF2B5EF4-FFF2-40B4-BE49-F238E27FC236}">
                <a16:creationId xmlns:a16="http://schemas.microsoft.com/office/drawing/2014/main" id="{1904CA30-14D5-DA4E-8E1D-920D69CA852F}"/>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3" name="Line">
            <a:extLst>
              <a:ext uri="{FF2B5EF4-FFF2-40B4-BE49-F238E27FC236}">
                <a16:creationId xmlns:a16="http://schemas.microsoft.com/office/drawing/2014/main" id="{45B8DCAB-98FA-0047-85F6-9D252200952A}"/>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AAF7F2B7-E2AC-6D40-8E28-92F673998E17}"/>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365760" y="2194560"/>
            <a:ext cx="5550408" cy="3749039"/>
          </a:xfrm>
        </p:spPr>
        <p:txBody>
          <a:bodyPr/>
          <a:lstStyle>
            <a:lvl1pPr>
              <a:spcBef>
                <a:spcPts val="900"/>
              </a:spcBef>
              <a:defRPr sz="1000"/>
            </a:lvl1pPr>
            <a:lvl2pPr marL="274320" indent="-137160">
              <a:buFont typeface="Arial" panose="020B0604020202020204" pitchFamily="34" charset="0"/>
              <a:buChar cha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6FF13100-0E70-C648-AF1E-E8AB5EAE18F8}"/>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6" name="J.P. Morgan" descr="J.P. Morgan">
            <a:extLst>
              <a:ext uri="{FF2B5EF4-FFF2-40B4-BE49-F238E27FC236}">
                <a16:creationId xmlns:a16="http://schemas.microsoft.com/office/drawing/2014/main" id="{1A1F5576-3448-2145-B944-E86BAA68C713}"/>
              </a:ext>
            </a:extLst>
          </p:cNvPr>
          <p:cNvPicPr>
            <a:picLocks noChangeAspect="1"/>
          </p:cNvPicPr>
          <p:nvPr userDrawn="1"/>
        </p:nvPicPr>
        <p:blipFill>
          <a:blip r:embed="rId2"/>
          <a:stretch>
            <a:fillRect/>
          </a:stretch>
        </p:blipFill>
        <p:spPr bwMode="black">
          <a:xfrm>
            <a:off x="245047" y="6492240"/>
            <a:ext cx="1074656" cy="365760"/>
          </a:xfrm>
          <a:prstGeom prst="rect">
            <a:avLst/>
          </a:prstGeom>
        </p:spPr>
      </p:pic>
    </p:spTree>
    <p:extLst>
      <p:ext uri="{BB962C8B-B14F-4D97-AF65-F5344CB8AC3E}">
        <p14:creationId xmlns:p14="http://schemas.microsoft.com/office/powerpoint/2010/main" val="189163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pos="3728">
          <p15:clr>
            <a:srgbClr val="FBAE40"/>
          </p15:clr>
        </p15:guide>
        <p15:guide id="3" pos="3838">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End Slide">
    <p:bg>
      <p:bgRef idx="1001">
        <a:schemeClr val="bg1"/>
      </p:bgRef>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C748544B-094F-9149-9F80-C84E0E1E2743}"/>
              </a:ext>
              <a:ext uri="{C183D7F6-B498-43B3-948B-1728B52AA6E4}">
                <adec:decorative xmlns:adec="http://schemas.microsoft.com/office/drawing/2017/decorative" val="1"/>
              </a:ext>
            </a:extLst>
          </p:cNvPr>
          <p:cNvSpPr/>
          <p:nvPr userDrawn="1"/>
        </p:nvSpPr>
        <p:spPr bwMode="hidden">
          <a:xfrm>
            <a:off x="0" y="0"/>
            <a:ext cx="137160" cy="6858000"/>
          </a:xfrm>
          <a:prstGeom prst="rect">
            <a:avLst/>
          </a:prstGeom>
          <a:solidFill>
            <a:srgbClr val="AF846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2" name="TextBox">
            <a:extLst>
              <a:ext uri="{FF2B5EF4-FFF2-40B4-BE49-F238E27FC236}">
                <a16:creationId xmlns:a16="http://schemas.microsoft.com/office/drawing/2014/main" id="{EEC090CD-1D8D-EF4F-AFB1-71B75EA35959}"/>
              </a:ext>
            </a:extLst>
          </p:cNvPr>
          <p:cNvSpPr txBox="1"/>
          <p:nvPr userDrawn="1"/>
        </p:nvSpPr>
        <p:spPr>
          <a:xfrm>
            <a:off x="365124" y="2103120"/>
            <a:ext cx="8412480" cy="914400"/>
          </a:xfrm>
          <a:prstGeom prst="rect">
            <a:avLst/>
          </a:prstGeom>
          <a:noFill/>
        </p:spPr>
        <p:txBody>
          <a:bodyPr wrap="square" lIns="0" tIns="0" rIns="0" bIns="0" rtlCol="0" anchor="t" anchorCtr="0">
            <a:noAutofit/>
          </a:bodyPr>
          <a:lstStyle/>
          <a:p>
            <a:pPr marL="0" indent="0">
              <a:lnSpc>
                <a:spcPct val="90000"/>
              </a:lnSpc>
              <a:spcBef>
                <a:spcPts val="0"/>
              </a:spcBef>
              <a:buClr>
                <a:schemeClr val="accent1"/>
              </a:buClr>
              <a:buSzPct val="100000"/>
              <a:buFontTx/>
              <a:buNone/>
            </a:pPr>
            <a:r>
              <a:rPr lang="en-US" sz="4000" dirty="0">
                <a:solidFill>
                  <a:schemeClr val="tx1"/>
                </a:solidFill>
                <a:latin typeface="+mj-lt"/>
              </a:rPr>
              <a:t>Thank you</a:t>
            </a:r>
          </a:p>
        </p:txBody>
      </p:sp>
      <p:pic>
        <p:nvPicPr>
          <p:cNvPr id="5" name="J.P. Morgan Private Bank" descr="J.P. Morgan Private Bank">
            <a:extLst>
              <a:ext uri="{FF2B5EF4-FFF2-40B4-BE49-F238E27FC236}">
                <a16:creationId xmlns:a16="http://schemas.microsoft.com/office/drawing/2014/main" id="{0560BC6B-7CB7-6643-9755-9B7677C0D416}"/>
              </a:ext>
            </a:extLst>
          </p:cNvPr>
          <p:cNvPicPr>
            <a:picLocks noChangeAspect="1"/>
          </p:cNvPicPr>
          <p:nvPr userDrawn="1"/>
        </p:nvPicPr>
        <p:blipFill>
          <a:blip r:embed="rId2"/>
          <a:stretch>
            <a:fillRect/>
          </a:stretch>
        </p:blipFill>
        <p:spPr bwMode="black">
          <a:xfrm>
            <a:off x="178308" y="5841652"/>
            <a:ext cx="1655064" cy="824629"/>
          </a:xfrm>
          <a:prstGeom prst="rect">
            <a:avLst/>
          </a:prstGeom>
        </p:spPr>
      </p:pic>
    </p:spTree>
    <p:extLst>
      <p:ext uri="{BB962C8B-B14F-4D97-AF65-F5344CB8AC3E}">
        <p14:creationId xmlns:p14="http://schemas.microsoft.com/office/powerpoint/2010/main" val="15132696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End Slide - Dark Mode">
    <p:bg>
      <p:bgPr>
        <a:solidFill>
          <a:srgbClr val="474C50"/>
        </a:solidFill>
        <a:effectLst/>
      </p:bgPr>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C748544B-094F-9149-9F80-C84E0E1E2743}"/>
              </a:ext>
              <a:ext uri="{C183D7F6-B498-43B3-948B-1728B52AA6E4}">
                <adec:decorative xmlns:adec="http://schemas.microsoft.com/office/drawing/2017/decorative" val="1"/>
              </a:ext>
            </a:extLst>
          </p:cNvPr>
          <p:cNvSpPr/>
          <p:nvPr userDrawn="1"/>
        </p:nvSpPr>
        <p:spPr bwMode="hidden">
          <a:xfrm>
            <a:off x="0" y="0"/>
            <a:ext cx="137160" cy="6858000"/>
          </a:xfrm>
          <a:prstGeom prst="rect">
            <a:avLst/>
          </a:prstGeom>
          <a:solidFill>
            <a:srgbClr val="48E3A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2" name="TextBox">
            <a:extLst>
              <a:ext uri="{FF2B5EF4-FFF2-40B4-BE49-F238E27FC236}">
                <a16:creationId xmlns:a16="http://schemas.microsoft.com/office/drawing/2014/main" id="{EEC090CD-1D8D-EF4F-AFB1-71B75EA35959}"/>
              </a:ext>
            </a:extLst>
          </p:cNvPr>
          <p:cNvSpPr txBox="1"/>
          <p:nvPr userDrawn="1"/>
        </p:nvSpPr>
        <p:spPr>
          <a:xfrm>
            <a:off x="365124" y="2103121"/>
            <a:ext cx="8412480" cy="914400"/>
          </a:xfrm>
          <a:prstGeom prst="rect">
            <a:avLst/>
          </a:prstGeom>
          <a:noFill/>
        </p:spPr>
        <p:txBody>
          <a:bodyPr wrap="square" lIns="0" tIns="0" rIns="0" bIns="0" rtlCol="0" anchor="t" anchorCtr="0">
            <a:noAutofit/>
          </a:bodyPr>
          <a:lstStyle/>
          <a:p>
            <a:pPr marL="0" indent="0">
              <a:lnSpc>
                <a:spcPct val="90000"/>
              </a:lnSpc>
              <a:spcBef>
                <a:spcPts val="0"/>
              </a:spcBef>
              <a:buClr>
                <a:schemeClr val="accent1"/>
              </a:buClr>
              <a:buSzPct val="100000"/>
              <a:buFontTx/>
              <a:buNone/>
            </a:pPr>
            <a:r>
              <a:rPr lang="en-US" sz="4000" dirty="0">
                <a:solidFill>
                  <a:schemeClr val="tx1"/>
                </a:solidFill>
                <a:latin typeface="+mj-lt"/>
              </a:rPr>
              <a:t>Thank you</a:t>
            </a:r>
          </a:p>
        </p:txBody>
      </p:sp>
      <p:pic>
        <p:nvPicPr>
          <p:cNvPr id="2" name="J.P. Morgan Private Bank" descr="J.P. Morgan Private Bank">
            <a:extLst>
              <a:ext uri="{FF2B5EF4-FFF2-40B4-BE49-F238E27FC236}">
                <a16:creationId xmlns:a16="http://schemas.microsoft.com/office/drawing/2014/main" id="{941D4F51-B4DE-3447-97B8-EFDE54B8C988}"/>
              </a:ext>
            </a:extLst>
          </p:cNvPr>
          <p:cNvPicPr>
            <a:picLocks noChangeAspect="1"/>
          </p:cNvPicPr>
          <p:nvPr userDrawn="1"/>
        </p:nvPicPr>
        <p:blipFill>
          <a:blip r:embed="rId2"/>
          <a:stretch>
            <a:fillRect/>
          </a:stretch>
        </p:blipFill>
        <p:spPr bwMode="black">
          <a:xfrm>
            <a:off x="178308" y="5841653"/>
            <a:ext cx="1655064" cy="824628"/>
          </a:xfrm>
          <a:prstGeom prst="rect">
            <a:avLst/>
          </a:prstGeom>
        </p:spPr>
      </p:pic>
    </p:spTree>
    <p:extLst>
      <p:ext uri="{BB962C8B-B14F-4D97-AF65-F5344CB8AC3E}">
        <p14:creationId xmlns:p14="http://schemas.microsoft.com/office/powerpoint/2010/main" val="21032756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8CF891-F24E-4C6A-A163-7BBC02713C29}"/>
              </a:ext>
            </a:extLst>
          </p:cNvPr>
          <p:cNvSpPr txBox="1"/>
          <p:nvPr userDrawn="1"/>
        </p:nvSpPr>
        <p:spPr>
          <a:xfrm>
            <a:off x="1439022" y="2913529"/>
            <a:ext cx="6091332" cy="3065929"/>
          </a:xfrm>
          <a:prstGeom prst="rect">
            <a:avLst/>
          </a:prstGeom>
          <a:noFill/>
        </p:spPr>
        <p:txBody>
          <a:bodyPr wrap="square" lIns="0" tIns="0" rIns="0" bIns="0" rtlCol="0">
            <a:noAutofit/>
          </a:bodyPr>
          <a:lstStyle/>
          <a:p>
            <a:pPr algn="ctr">
              <a:lnSpc>
                <a:spcPct val="100000"/>
              </a:lnSpc>
              <a:spcBef>
                <a:spcPts val="1200"/>
              </a:spcBef>
              <a:buSzPct val="100000"/>
            </a:pPr>
            <a:r>
              <a:rPr lang="en-GB" sz="2800" u="none" dirty="0">
                <a:solidFill>
                  <a:schemeClr val="bg1"/>
                </a:solidFill>
              </a:rPr>
              <a:t>Test Area</a:t>
            </a:r>
          </a:p>
          <a:p>
            <a:pPr algn="ctr">
              <a:lnSpc>
                <a:spcPct val="100000"/>
              </a:lnSpc>
              <a:spcBef>
                <a:spcPts val="1200"/>
              </a:spcBef>
              <a:buSzPct val="100000"/>
            </a:pPr>
            <a:r>
              <a:rPr lang="en-GB" sz="2000" u="none" dirty="0">
                <a:solidFill>
                  <a:schemeClr val="bg1"/>
                </a:solidFill>
              </a:rPr>
              <a:t>Customised master layouts for specific layouts.</a:t>
            </a:r>
          </a:p>
        </p:txBody>
      </p:sp>
      <p:sp>
        <p:nvSpPr>
          <p:cNvPr id="4" name="TextBox 3">
            <a:extLst>
              <a:ext uri="{FF2B5EF4-FFF2-40B4-BE49-F238E27FC236}">
                <a16:creationId xmlns:a16="http://schemas.microsoft.com/office/drawing/2014/main" id="{15EFD018-7828-438B-9BD7-E726B299BDB9}"/>
              </a:ext>
            </a:extLst>
          </p:cNvPr>
          <p:cNvSpPr txBox="1"/>
          <p:nvPr userDrawn="1"/>
        </p:nvSpPr>
        <p:spPr>
          <a:xfrm>
            <a:off x="454865" y="878542"/>
            <a:ext cx="8234270" cy="2034987"/>
          </a:xfrm>
          <a:prstGeom prst="rect">
            <a:avLst/>
          </a:prstGeom>
          <a:noFill/>
        </p:spPr>
        <p:txBody>
          <a:bodyPr wrap="square" lIns="0" tIns="0" rIns="0" bIns="0" rtlCol="0">
            <a:noAutofit/>
          </a:bodyPr>
          <a:lstStyle/>
          <a:p>
            <a:pPr algn="ctr">
              <a:lnSpc>
                <a:spcPct val="100000"/>
              </a:lnSpc>
              <a:spcBef>
                <a:spcPts val="1200"/>
              </a:spcBef>
              <a:buSzPct val="100000"/>
            </a:pPr>
            <a:r>
              <a:rPr lang="en-GB" sz="13800" b="1" u="none" spc="-250" baseline="0" dirty="0">
                <a:solidFill>
                  <a:schemeClr val="bg1"/>
                </a:solidFill>
              </a:rPr>
              <a:t>CUSTOM</a:t>
            </a:r>
            <a:endParaRPr lang="en-US" sz="13800" b="1" u="none" spc="-250" baseline="0" dirty="0">
              <a:solidFill>
                <a:schemeClr val="bg1"/>
              </a:solidFill>
            </a:endParaRPr>
          </a:p>
        </p:txBody>
      </p:sp>
    </p:spTree>
    <p:extLst>
      <p:ext uri="{BB962C8B-B14F-4D97-AF65-F5344CB8AC3E}">
        <p14:creationId xmlns:p14="http://schemas.microsoft.com/office/powerpoint/2010/main" val="43992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ntro-TB">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3F3F5606-D713-4ABD-BBAE-1EDAA1556670}"/>
              </a:ext>
            </a:extLst>
          </p:cNvPr>
          <p:cNvSpPr>
            <a:spLocks noGrp="1"/>
          </p:cNvSpPr>
          <p:nvPr>
            <p:ph type="pic" sz="quarter" idx="26"/>
          </p:nvPr>
        </p:nvSpPr>
        <p:spPr>
          <a:xfrm>
            <a:off x="0" y="0"/>
            <a:ext cx="5316538" cy="6492875"/>
          </a:xfrm>
        </p:spPr>
        <p:txBody>
          <a:bodyPr/>
          <a:lstStyle/>
          <a:p>
            <a:r>
              <a:rPr lang="en-US"/>
              <a:t>Click icon to add picture</a:t>
            </a:r>
          </a:p>
        </p:txBody>
      </p:sp>
      <p:sp>
        <p:nvSpPr>
          <p:cNvPr id="4" name="Text Placeholder 1">
            <a:extLst>
              <a:ext uri="{FF2B5EF4-FFF2-40B4-BE49-F238E27FC236}">
                <a16:creationId xmlns:a16="http://schemas.microsoft.com/office/drawing/2014/main" id="{1904CA30-14D5-DA4E-8E1D-920D69CA852F}"/>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solidFill>
                  <a:schemeClr val="bg1"/>
                </a:solidFill>
              </a:defRPr>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a:xfrm>
            <a:off x="365758" y="320040"/>
            <a:ext cx="4618618" cy="685800"/>
          </a:xfrm>
        </p:spPr>
        <p:txBody>
          <a:bodyPr/>
          <a:lstStyle>
            <a:lvl1pPr>
              <a:defRPr>
                <a:solidFill>
                  <a:schemeClr val="bg1"/>
                </a:solidFill>
              </a:defRPr>
            </a:lvl1pPr>
          </a:lstStyle>
          <a:p>
            <a:r>
              <a:rPr lang="en-US" dirty="0"/>
              <a:t>[Slide title]</a:t>
            </a:r>
          </a:p>
        </p:txBody>
      </p:sp>
      <p:cxnSp>
        <p:nvCxnSpPr>
          <p:cNvPr id="9" name="Line">
            <a:extLst>
              <a:ext uri="{FF2B5EF4-FFF2-40B4-BE49-F238E27FC236}">
                <a16:creationId xmlns:a16="http://schemas.microsoft.com/office/drawing/2014/main" id="{DEF2E30B-6074-D348-918A-2AAE502AC6FB}"/>
              </a:ext>
              <a:ext uri="{C183D7F6-B498-43B3-948B-1728B52AA6E4}">
                <adec:decorative xmlns:adec="http://schemas.microsoft.com/office/drawing/2017/decorative" val="1"/>
              </a:ext>
            </a:extLst>
          </p:cNvPr>
          <p:cNvCxnSpPr>
            <a:cxnSpLocks/>
          </p:cNvCxnSpPr>
          <p:nvPr userDrawn="1"/>
        </p:nvCxnSpPr>
        <p:spPr bwMode="hidden">
          <a:xfrm>
            <a:off x="6092825" y="408527"/>
            <a:ext cx="2685410"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AAF7F2B7-E2AC-6D40-8E28-92F673998E17}"/>
              </a:ext>
            </a:extLst>
          </p:cNvPr>
          <p:cNvSpPr>
            <a:spLocks noGrp="1"/>
          </p:cNvSpPr>
          <p:nvPr>
            <p:ph type="subTitle" idx="24" hasCustomPrompt="1"/>
          </p:nvPr>
        </p:nvSpPr>
        <p:spPr>
          <a:xfrm>
            <a:off x="6092826" y="549455"/>
            <a:ext cx="2685410" cy="2303974"/>
          </a:xfrm>
        </p:spPr>
        <p:txBody>
          <a:bodyPr>
            <a:noAutofit/>
          </a:bodyPr>
          <a:lstStyle>
            <a:lvl1pPr marL="0" indent="0" algn="l">
              <a:lnSpc>
                <a:spcPct val="100000"/>
              </a:lnSpc>
              <a:spcBef>
                <a:spcPts val="0"/>
              </a:spcBef>
              <a:buNone/>
              <a:defRPr sz="16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6092825" y="4615571"/>
            <a:ext cx="2686039" cy="1602350"/>
          </a:xfrm>
        </p:spPr>
        <p:txBody>
          <a:bodyPr/>
          <a:lstStyle>
            <a:lvl1pPr marL="0" indent="0">
              <a:spcBef>
                <a:spcPts val="900"/>
              </a:spcBef>
              <a:buNone/>
              <a:defRPr sz="1100"/>
            </a:lvl1pPr>
            <a:lvl2pPr>
              <a:defRPr sz="1100"/>
            </a:lvl2pPr>
            <a:lvl3pPr>
              <a:defRPr sz="1100"/>
            </a:lvl3pPr>
            <a:lvl4pPr>
              <a:defRPr sz="1100"/>
            </a:lvl4pPr>
            <a:lvl5pPr>
              <a:defRPr sz="1100"/>
            </a:lvl5pPr>
            <a:lvl6pPr marL="685800" indent="0">
              <a:buNone/>
              <a:defRPr sz="1000"/>
            </a:lvl6pPr>
            <a:lvl7pPr>
              <a:defRPr sz="1000"/>
            </a:lvl7pPr>
            <a:lvl8pPr>
              <a:defRPr sz="1000"/>
            </a:lvl8pPr>
            <a:lvl9pPr marL="109728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6FF13100-0E70-C648-AF1E-E8AB5EAE18F8}"/>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solidFill>
                  <a:schemeClr val="tx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7" name="J.P. Morgan Private Bank" descr="J.P. Morgan Private Bank">
            <a:extLst>
              <a:ext uri="{FF2B5EF4-FFF2-40B4-BE49-F238E27FC236}">
                <a16:creationId xmlns:a16="http://schemas.microsoft.com/office/drawing/2014/main" id="{8F3300E2-594D-DB47-9AD1-EF1D83F9982A}"/>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Tree>
    <p:extLst>
      <p:ext uri="{BB962C8B-B14F-4D97-AF65-F5344CB8AC3E}">
        <p14:creationId xmlns:p14="http://schemas.microsoft.com/office/powerpoint/2010/main" val="242513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4" orient="horz" pos="252">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idebar Right - 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554583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10" name="J.P. Morgan Private Bank" descr="J.P. Morgan Private Bank">
            <a:extLst>
              <a:ext uri="{FF2B5EF4-FFF2-40B4-BE49-F238E27FC236}">
                <a16:creationId xmlns:a16="http://schemas.microsoft.com/office/drawing/2014/main" id="{3EE4CFFA-D7B1-0541-8991-C1A57B786C4A}"/>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
        <p:nvSpPr>
          <p:cNvPr id="12" name="Text Placeholder 2">
            <a:extLst>
              <a:ext uri="{FF2B5EF4-FFF2-40B4-BE49-F238E27FC236}">
                <a16:creationId xmlns:a16="http://schemas.microsoft.com/office/drawing/2014/main" id="{471D5783-7B08-4969-992F-97A12202F3DB}"/>
              </a:ext>
            </a:extLst>
          </p:cNvPr>
          <p:cNvSpPr>
            <a:spLocks noGrp="1"/>
          </p:cNvSpPr>
          <p:nvPr>
            <p:ph type="body" idx="32"/>
          </p:nvPr>
        </p:nvSpPr>
        <p:spPr>
          <a:xfrm>
            <a:off x="365125" y="1781518"/>
            <a:ext cx="554583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168567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78">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idebar Right 2x charts (h)">
    <p:spTree>
      <p:nvGrpSpPr>
        <p:cNvPr id="1" name=""/>
        <p:cNvGrpSpPr/>
        <p:nvPr/>
      </p:nvGrpSpPr>
      <p:grpSpPr>
        <a:xfrm>
          <a:off x="0" y="0"/>
          <a:ext cx="0" cy="0"/>
          <a:chOff x="0" y="0"/>
          <a:chExt cx="0" cy="0"/>
        </a:xfrm>
      </p:grpSpPr>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5" y="3915118"/>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10" name="J.P. Morgan Private Bank" descr="J.P. Morgan Private Bank">
            <a:extLst>
              <a:ext uri="{FF2B5EF4-FFF2-40B4-BE49-F238E27FC236}">
                <a16:creationId xmlns:a16="http://schemas.microsoft.com/office/drawing/2014/main" id="{3EE4CFFA-D7B1-0541-8991-C1A57B786C4A}"/>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59" y="21945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59" y="42388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4" y="1781518"/>
            <a:ext cx="5549901"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cxnSp>
        <p:nvCxnSpPr>
          <p:cNvPr id="33" name="Straight Connector 32">
            <a:extLst>
              <a:ext uri="{FF2B5EF4-FFF2-40B4-BE49-F238E27FC236}">
                <a16:creationId xmlns:a16="http://schemas.microsoft.com/office/drawing/2014/main" id="{A0F46058-E7EB-4808-8F28-E573C9D21EF5}"/>
              </a:ext>
            </a:extLst>
          </p:cNvPr>
          <p:cNvCxnSpPr>
            <a:cxnSpLocks/>
          </p:cNvCxnSpPr>
          <p:nvPr userDrawn="1"/>
        </p:nvCxnSpPr>
        <p:spPr>
          <a:xfrm>
            <a:off x="365125" y="3854043"/>
            <a:ext cx="5549900"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409346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s x2 vertical-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B25F1B8D-2CC1-4B93-863C-217E1D25C285}"/>
              </a:ext>
            </a:extLst>
          </p:cNvPr>
          <p:cNvSpPr>
            <a:spLocks noGrp="1"/>
          </p:cNvSpPr>
          <p:nvPr>
            <p:ph sz="half" idx="26"/>
          </p:nvPr>
        </p:nvSpPr>
        <p:spPr>
          <a:xfrm>
            <a:off x="3224866"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a:extLst>
              <a:ext uri="{FF2B5EF4-FFF2-40B4-BE49-F238E27FC236}">
                <a16:creationId xmlns:a16="http://schemas.microsoft.com/office/drawing/2014/main" id="{8E2C8FEC-A177-441B-A8C4-03935626DA8F}"/>
              </a:ext>
            </a:extLst>
          </p:cNvPr>
          <p:cNvSpPr>
            <a:spLocks noGrp="1"/>
          </p:cNvSpPr>
          <p:nvPr>
            <p:ph type="body" idx="32"/>
          </p:nvPr>
        </p:nvSpPr>
        <p:spPr>
          <a:xfrm>
            <a:off x="365125" y="1781518"/>
            <a:ext cx="2700000"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18" name="Text Placeholder 2">
            <a:extLst>
              <a:ext uri="{FF2B5EF4-FFF2-40B4-BE49-F238E27FC236}">
                <a16:creationId xmlns:a16="http://schemas.microsoft.com/office/drawing/2014/main" id="{D6DCB7A8-56CE-48BF-8381-EAD7052633AB}"/>
              </a:ext>
            </a:extLst>
          </p:cNvPr>
          <p:cNvSpPr>
            <a:spLocks noGrp="1"/>
          </p:cNvSpPr>
          <p:nvPr>
            <p:ph type="body" idx="33"/>
          </p:nvPr>
        </p:nvSpPr>
        <p:spPr>
          <a:xfrm>
            <a:off x="3224866" y="1781518"/>
            <a:ext cx="2700000"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98274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orient="horz" pos="1116" userDrawn="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idebar Right 3x charts alt">
    <p:spTree>
      <p:nvGrpSpPr>
        <p:cNvPr id="1" name=""/>
        <p:cNvGrpSpPr/>
        <p:nvPr/>
      </p:nvGrpSpPr>
      <p:grpSpPr>
        <a:xfrm>
          <a:off x="0" y="0"/>
          <a:ext cx="0" cy="0"/>
          <a:chOff x="0" y="0"/>
          <a:chExt cx="0" cy="0"/>
        </a:xfrm>
      </p:grpSpPr>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5" y="3915118"/>
            <a:ext cx="2679192"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2194560"/>
            <a:ext cx="2679192" cy="3749039"/>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10" name="J.P. Morgan Private Bank" descr="J.P. Morgan Private Bank">
            <a:extLst>
              <a:ext uri="{FF2B5EF4-FFF2-40B4-BE49-F238E27FC236}">
                <a16:creationId xmlns:a16="http://schemas.microsoft.com/office/drawing/2014/main" id="{3EE4CFFA-D7B1-0541-8991-C1A57B786C4A}"/>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59" y="21945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59" y="4238859"/>
            <a:ext cx="2700337" cy="1704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4" y="1781518"/>
            <a:ext cx="8412479"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30" name="Text Placeholder 2">
            <a:extLst>
              <a:ext uri="{FF2B5EF4-FFF2-40B4-BE49-F238E27FC236}">
                <a16:creationId xmlns:a16="http://schemas.microsoft.com/office/drawing/2014/main" id="{E89BCE02-E960-40A5-9D80-F47640963763}"/>
              </a:ext>
            </a:extLst>
          </p:cNvPr>
          <p:cNvSpPr>
            <a:spLocks noGrp="1"/>
          </p:cNvSpPr>
          <p:nvPr>
            <p:ph type="body" idx="35"/>
          </p:nvPr>
        </p:nvSpPr>
        <p:spPr>
          <a:xfrm>
            <a:off x="3236341" y="3915118"/>
            <a:ext cx="2679192"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31" name="Content Placeholder 4">
            <a:extLst>
              <a:ext uri="{FF2B5EF4-FFF2-40B4-BE49-F238E27FC236}">
                <a16:creationId xmlns:a16="http://schemas.microsoft.com/office/drawing/2014/main" id="{F2C73922-EC15-45D4-AE01-A335FCC4D2C9}"/>
              </a:ext>
            </a:extLst>
          </p:cNvPr>
          <p:cNvSpPr>
            <a:spLocks noGrp="1"/>
          </p:cNvSpPr>
          <p:nvPr>
            <p:ph sz="half" idx="36"/>
          </p:nvPr>
        </p:nvSpPr>
        <p:spPr>
          <a:xfrm>
            <a:off x="3236975" y="4238859"/>
            <a:ext cx="2700337" cy="1704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59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idebar Left 2x charts TB">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227388" y="4410635"/>
            <a:ext cx="5549266" cy="1532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226754" y="3993199"/>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373571" y="2194560"/>
            <a:ext cx="2679192" cy="3749039"/>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10" name="J.P. Morgan Private Bank" descr="J.P. Morgan Private Bank">
            <a:extLst>
              <a:ext uri="{FF2B5EF4-FFF2-40B4-BE49-F238E27FC236}">
                <a16:creationId xmlns:a16="http://schemas.microsoft.com/office/drawing/2014/main" id="{3EE4CFFA-D7B1-0541-8991-C1A57B786C4A}"/>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227388" y="2194560"/>
            <a:ext cx="5549266"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5" y="1781518"/>
            <a:ext cx="2701030"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31" name="Text Placeholder 2">
            <a:extLst>
              <a:ext uri="{FF2B5EF4-FFF2-40B4-BE49-F238E27FC236}">
                <a16:creationId xmlns:a16="http://schemas.microsoft.com/office/drawing/2014/main" id="{BC297654-984B-4FE9-AE91-A7355B25800B}"/>
              </a:ext>
            </a:extLst>
          </p:cNvPr>
          <p:cNvSpPr>
            <a:spLocks noGrp="1"/>
          </p:cNvSpPr>
          <p:nvPr>
            <p:ph type="body" idx="34"/>
          </p:nvPr>
        </p:nvSpPr>
        <p:spPr>
          <a:xfrm>
            <a:off x="3239366" y="1781518"/>
            <a:ext cx="5536654"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161497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idebar Right standfirst 2x tables">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59" y="2483622"/>
            <a:ext cx="5549266" cy="13081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5" y="4076783"/>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95000"/>
              </a:lnSpc>
              <a:spcBef>
                <a:spcPts val="0"/>
              </a:spcBef>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2999"/>
            <a:ext cx="8412480" cy="989849"/>
          </a:xfrm>
        </p:spPr>
        <p:txBody>
          <a:bodyPr>
            <a:noAutofit/>
          </a:bodyPr>
          <a:lstStyle>
            <a:lvl1pPr marL="0" indent="0" algn="l">
              <a:lnSpc>
                <a:spcPct val="100000"/>
              </a:lnSpc>
              <a:spcBef>
                <a:spcPts val="0"/>
              </a:spcBef>
              <a:spcAft>
                <a:spcPts val="0"/>
              </a:spcAft>
              <a:buNone/>
              <a:defRPr sz="1200" b="0" cap="none" baseline="0">
                <a:solidFill>
                  <a:schemeClr val="tx2"/>
                </a:solidFill>
                <a:latin typeface="+mn-lt"/>
              </a:defRPr>
            </a:lvl1pPr>
            <a:lvl2pPr marL="171450" indent="-171450" algn="l">
              <a:lnSpc>
                <a:spcPct val="100000"/>
              </a:lnSpc>
              <a:spcBef>
                <a:spcPts val="600"/>
              </a:spcBef>
              <a:buFont typeface="Arial" panose="020B0604020202020204" pitchFamily="34" charset="0"/>
              <a:buChar char="•"/>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GB" dirty="0"/>
              <a:t>Level Two</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2512173"/>
            <a:ext cx="2679192" cy="3238687"/>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10" name="J.P. Morgan Private Bank" descr="J.P. Morgan Private Bank">
            <a:extLst>
              <a:ext uri="{FF2B5EF4-FFF2-40B4-BE49-F238E27FC236}">
                <a16:creationId xmlns:a16="http://schemas.microsoft.com/office/drawing/2014/main" id="{3EE4CFFA-D7B1-0541-8991-C1A57B786C4A}"/>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59" y="4365812"/>
            <a:ext cx="5549266" cy="13850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5" y="2193925"/>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95000"/>
              </a:lnSpc>
              <a:spcBef>
                <a:spcPts val="0"/>
              </a:spcBef>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Text Placeholder 2">
            <a:extLst>
              <a:ext uri="{FF2B5EF4-FFF2-40B4-BE49-F238E27FC236}">
                <a16:creationId xmlns:a16="http://schemas.microsoft.com/office/drawing/2014/main" id="{DB76B755-128B-4D82-BF47-762168F1415E}"/>
              </a:ext>
            </a:extLst>
          </p:cNvPr>
          <p:cNvSpPr>
            <a:spLocks noGrp="1"/>
          </p:cNvSpPr>
          <p:nvPr>
            <p:ph type="body" idx="34"/>
          </p:nvPr>
        </p:nvSpPr>
        <p:spPr>
          <a:xfrm>
            <a:off x="6099046" y="2193925"/>
            <a:ext cx="2679829"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95000"/>
              </a:lnSpc>
              <a:spcBef>
                <a:spcPts val="0"/>
              </a:spcBef>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84019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hart-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841247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10" name="J.P. Morgan Private Bank" descr="J.P. Morgan Private Bank">
            <a:extLst>
              <a:ext uri="{FF2B5EF4-FFF2-40B4-BE49-F238E27FC236}">
                <a16:creationId xmlns:a16="http://schemas.microsoft.com/office/drawing/2014/main" id="{3EE4CFFA-D7B1-0541-8991-C1A57B786C4A}"/>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
        <p:nvSpPr>
          <p:cNvPr id="12" name="Text Placeholder 2">
            <a:extLst>
              <a:ext uri="{FF2B5EF4-FFF2-40B4-BE49-F238E27FC236}">
                <a16:creationId xmlns:a16="http://schemas.microsoft.com/office/drawing/2014/main" id="{30B87BD5-AEEC-41FB-AFDF-5B23713F12DE}"/>
              </a:ext>
            </a:extLst>
          </p:cNvPr>
          <p:cNvSpPr>
            <a:spLocks noGrp="1"/>
          </p:cNvSpPr>
          <p:nvPr>
            <p:ph type="body" idx="32"/>
          </p:nvPr>
        </p:nvSpPr>
        <p:spPr>
          <a:xfrm>
            <a:off x="365125" y="1781518"/>
            <a:ext cx="841247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222689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hart x2-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59"/>
            <a:ext cx="4118929" cy="34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10" name="J.P. Morgan Private Bank" descr="J.P. Morgan Private Bank">
            <a:extLst>
              <a:ext uri="{FF2B5EF4-FFF2-40B4-BE49-F238E27FC236}">
                <a16:creationId xmlns:a16="http://schemas.microsoft.com/office/drawing/2014/main" id="{3EE4CFFA-D7B1-0541-8991-C1A57B786C4A}"/>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
        <p:nvSpPr>
          <p:cNvPr id="12" name="Content Placeholder 4">
            <a:extLst>
              <a:ext uri="{FF2B5EF4-FFF2-40B4-BE49-F238E27FC236}">
                <a16:creationId xmlns:a16="http://schemas.microsoft.com/office/drawing/2014/main" id="{0E689A0D-BFF8-44F7-B4AD-1EF5493EB3A3}"/>
              </a:ext>
            </a:extLst>
          </p:cNvPr>
          <p:cNvSpPr>
            <a:spLocks noGrp="1"/>
          </p:cNvSpPr>
          <p:nvPr>
            <p:ph sz="half" idx="26"/>
          </p:nvPr>
        </p:nvSpPr>
        <p:spPr>
          <a:xfrm>
            <a:off x="4659854" y="2194559"/>
            <a:ext cx="4118929" cy="34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a:extLst>
              <a:ext uri="{FF2B5EF4-FFF2-40B4-BE49-F238E27FC236}">
                <a16:creationId xmlns:a16="http://schemas.microsoft.com/office/drawing/2014/main" id="{0F9C5175-243C-4CC6-9C48-78F23C8EF77A}"/>
              </a:ext>
            </a:extLst>
          </p:cNvPr>
          <p:cNvSpPr>
            <a:spLocks noGrp="1"/>
          </p:cNvSpPr>
          <p:nvPr>
            <p:ph type="body" idx="32"/>
          </p:nvPr>
        </p:nvSpPr>
        <p:spPr>
          <a:xfrm>
            <a:off x="365125"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14" name="Text Placeholder 2">
            <a:extLst>
              <a:ext uri="{FF2B5EF4-FFF2-40B4-BE49-F238E27FC236}">
                <a16:creationId xmlns:a16="http://schemas.microsoft.com/office/drawing/2014/main" id="{EAA069A4-C366-4F61-B248-996C5636A135}"/>
              </a:ext>
            </a:extLst>
          </p:cNvPr>
          <p:cNvSpPr>
            <a:spLocks noGrp="1"/>
          </p:cNvSpPr>
          <p:nvPr>
            <p:ph type="body" idx="33"/>
          </p:nvPr>
        </p:nvSpPr>
        <p:spPr>
          <a:xfrm>
            <a:off x="4668184"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232146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harts x2 vertical-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10" name="J.P. Morgan Private Bank" descr="J.P. Morgan Private Bank">
            <a:extLst>
              <a:ext uri="{FF2B5EF4-FFF2-40B4-BE49-F238E27FC236}">
                <a16:creationId xmlns:a16="http://schemas.microsoft.com/office/drawing/2014/main" id="{3EE4CFFA-D7B1-0541-8991-C1A57B786C4A}"/>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
        <p:nvSpPr>
          <p:cNvPr id="12" name="Content Placeholder 4">
            <a:extLst>
              <a:ext uri="{FF2B5EF4-FFF2-40B4-BE49-F238E27FC236}">
                <a16:creationId xmlns:a16="http://schemas.microsoft.com/office/drawing/2014/main" id="{B25F1B8D-2CC1-4B93-863C-217E1D25C285}"/>
              </a:ext>
            </a:extLst>
          </p:cNvPr>
          <p:cNvSpPr>
            <a:spLocks noGrp="1"/>
          </p:cNvSpPr>
          <p:nvPr>
            <p:ph sz="half" idx="26"/>
          </p:nvPr>
        </p:nvSpPr>
        <p:spPr>
          <a:xfrm>
            <a:off x="3224866"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a:extLst>
              <a:ext uri="{FF2B5EF4-FFF2-40B4-BE49-F238E27FC236}">
                <a16:creationId xmlns:a16="http://schemas.microsoft.com/office/drawing/2014/main" id="{8E2C8FEC-A177-441B-A8C4-03935626DA8F}"/>
              </a:ext>
            </a:extLst>
          </p:cNvPr>
          <p:cNvSpPr>
            <a:spLocks noGrp="1"/>
          </p:cNvSpPr>
          <p:nvPr>
            <p:ph type="body" idx="32"/>
          </p:nvPr>
        </p:nvSpPr>
        <p:spPr>
          <a:xfrm>
            <a:off x="365125" y="1781518"/>
            <a:ext cx="2700000"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18" name="Text Placeholder 2">
            <a:extLst>
              <a:ext uri="{FF2B5EF4-FFF2-40B4-BE49-F238E27FC236}">
                <a16:creationId xmlns:a16="http://schemas.microsoft.com/office/drawing/2014/main" id="{D6DCB7A8-56CE-48BF-8381-EAD7052633AB}"/>
              </a:ext>
            </a:extLst>
          </p:cNvPr>
          <p:cNvSpPr>
            <a:spLocks noGrp="1"/>
          </p:cNvSpPr>
          <p:nvPr>
            <p:ph type="body" idx="33"/>
          </p:nvPr>
        </p:nvSpPr>
        <p:spPr>
          <a:xfrm>
            <a:off x="3224866" y="1781518"/>
            <a:ext cx="2700000"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404516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orient="horz" pos="1116">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hart x4-TB">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A7C8EBCB-BF47-4899-9367-9A3671AB0228}"/>
              </a:ext>
            </a:extLst>
          </p:cNvPr>
          <p:cNvSpPr>
            <a:spLocks noGrp="1"/>
          </p:cNvSpPr>
          <p:nvPr>
            <p:ph type="body" idx="34"/>
          </p:nvPr>
        </p:nvSpPr>
        <p:spPr>
          <a:xfrm>
            <a:off x="365125" y="389718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24" name="Text Placeholder 2">
            <a:extLst>
              <a:ext uri="{FF2B5EF4-FFF2-40B4-BE49-F238E27FC236}">
                <a16:creationId xmlns:a16="http://schemas.microsoft.com/office/drawing/2014/main" id="{01821AB9-ECDF-4C1D-A498-977A96CD1275}"/>
              </a:ext>
            </a:extLst>
          </p:cNvPr>
          <p:cNvSpPr>
            <a:spLocks noGrp="1"/>
          </p:cNvSpPr>
          <p:nvPr>
            <p:ph type="body" idx="35"/>
          </p:nvPr>
        </p:nvSpPr>
        <p:spPr>
          <a:xfrm>
            <a:off x="4668184" y="389718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21" name="Text Placeholder 2">
            <a:extLst>
              <a:ext uri="{FF2B5EF4-FFF2-40B4-BE49-F238E27FC236}">
                <a16:creationId xmlns:a16="http://schemas.microsoft.com/office/drawing/2014/main" id="{555F4D2D-9EF0-4787-9E6D-FD059B420703}"/>
              </a:ext>
            </a:extLst>
          </p:cNvPr>
          <p:cNvSpPr>
            <a:spLocks noGrp="1"/>
          </p:cNvSpPr>
          <p:nvPr>
            <p:ph type="body" idx="32"/>
          </p:nvPr>
        </p:nvSpPr>
        <p:spPr>
          <a:xfrm>
            <a:off x="365125"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22" name="Text Placeholder 2">
            <a:extLst>
              <a:ext uri="{FF2B5EF4-FFF2-40B4-BE49-F238E27FC236}">
                <a16:creationId xmlns:a16="http://schemas.microsoft.com/office/drawing/2014/main" id="{04B56A91-5556-4AE5-927B-192CFC75567E}"/>
              </a:ext>
            </a:extLst>
          </p:cNvPr>
          <p:cNvSpPr>
            <a:spLocks noGrp="1"/>
          </p:cNvSpPr>
          <p:nvPr>
            <p:ph type="body" idx="33"/>
          </p:nvPr>
        </p:nvSpPr>
        <p:spPr>
          <a:xfrm>
            <a:off x="4668184"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pic>
        <p:nvPicPr>
          <p:cNvPr id="10" name="J.P. Morgan Private Bank" descr="J.P. Morgan Private Bank">
            <a:extLst>
              <a:ext uri="{FF2B5EF4-FFF2-40B4-BE49-F238E27FC236}">
                <a16:creationId xmlns:a16="http://schemas.microsoft.com/office/drawing/2014/main" id="{3EE4CFFA-D7B1-0541-8991-C1A57B786C4A}"/>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
        <p:nvSpPr>
          <p:cNvPr id="12" name="Content Placeholder 4">
            <a:extLst>
              <a:ext uri="{FF2B5EF4-FFF2-40B4-BE49-F238E27FC236}">
                <a16:creationId xmlns:a16="http://schemas.microsoft.com/office/drawing/2014/main" id="{0E689A0D-BFF8-44F7-B4AD-1EF5493EB3A3}"/>
              </a:ext>
            </a:extLst>
          </p:cNvPr>
          <p:cNvSpPr>
            <a:spLocks noGrp="1"/>
          </p:cNvSpPr>
          <p:nvPr>
            <p:ph sz="half" idx="26"/>
          </p:nvPr>
        </p:nvSpPr>
        <p:spPr>
          <a:xfrm>
            <a:off x="4659854" y="21945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82379C93-8EC7-4C81-A2D5-4C0BCC35FED0}"/>
              </a:ext>
            </a:extLst>
          </p:cNvPr>
          <p:cNvSpPr>
            <a:spLocks noGrp="1"/>
          </p:cNvSpPr>
          <p:nvPr>
            <p:ph sz="half" idx="27"/>
          </p:nvPr>
        </p:nvSpPr>
        <p:spPr>
          <a:xfrm>
            <a:off x="365759" y="42388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7E6746BA-9B73-4597-AB2D-F122BF934733}"/>
              </a:ext>
            </a:extLst>
          </p:cNvPr>
          <p:cNvSpPr>
            <a:spLocks noGrp="1"/>
          </p:cNvSpPr>
          <p:nvPr>
            <p:ph sz="half" idx="28"/>
          </p:nvPr>
        </p:nvSpPr>
        <p:spPr>
          <a:xfrm>
            <a:off x="4659854" y="42388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a:extLst>
              <a:ext uri="{FF2B5EF4-FFF2-40B4-BE49-F238E27FC236}">
                <a16:creationId xmlns:a16="http://schemas.microsoft.com/office/drawing/2014/main" id="{4C36BCD1-531D-4E63-AE87-5F427A78FA61}"/>
              </a:ext>
            </a:extLst>
          </p:cNvPr>
          <p:cNvCxnSpPr>
            <a:cxnSpLocks/>
          </p:cNvCxnSpPr>
          <p:nvPr userDrawn="1"/>
        </p:nvCxnSpPr>
        <p:spPr>
          <a:xfrm>
            <a:off x="365125" y="3854043"/>
            <a:ext cx="4104000"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0" name="Straight Connector 19">
            <a:extLst>
              <a:ext uri="{FF2B5EF4-FFF2-40B4-BE49-F238E27FC236}">
                <a16:creationId xmlns:a16="http://schemas.microsoft.com/office/drawing/2014/main" id="{4DD58A84-E005-4610-AC91-58531FCFEFED}"/>
              </a:ext>
            </a:extLst>
          </p:cNvPr>
          <p:cNvCxnSpPr>
            <a:cxnSpLocks/>
          </p:cNvCxnSpPr>
          <p:nvPr userDrawn="1"/>
        </p:nvCxnSpPr>
        <p:spPr>
          <a:xfrm>
            <a:off x="4663748" y="3854043"/>
            <a:ext cx="4104000"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78291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mportant Information 3col">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7" y="1036800"/>
            <a:ext cx="8412477" cy="5181438"/>
          </a:xfrm>
        </p:spPr>
        <p:txBody>
          <a:bodyPr numCol="3" spcCol="180000"/>
          <a:lstStyle>
            <a:lvl1pPr marL="0" indent="0">
              <a:lnSpc>
                <a:spcPct val="110000"/>
              </a:lnSpc>
              <a:spcBef>
                <a:spcPts val="1800"/>
              </a:spcBef>
              <a:buNone/>
              <a:defRPr sz="900" b="1">
                <a:solidFill>
                  <a:schemeClr val="tx2"/>
                </a:solidFill>
              </a:defRPr>
            </a:lvl1pPr>
            <a:lvl2pPr marL="0" indent="0">
              <a:lnSpc>
                <a:spcPct val="110000"/>
              </a:lnSpc>
              <a:spcBef>
                <a:spcPts val="900"/>
              </a:spcBef>
              <a:buFont typeface="+mj-lt"/>
              <a:buNone/>
              <a:defRPr sz="800"/>
            </a:lvl2pPr>
            <a:lvl3pPr marL="136800" indent="-136800">
              <a:lnSpc>
                <a:spcPct val="110000"/>
              </a:lnSpc>
              <a:buFont typeface="Arial" panose="020B0604020202020204" pitchFamily="34" charset="0"/>
              <a:buChar char="•"/>
              <a:defRPr sz="800"/>
            </a:lvl3pPr>
            <a:lvl4pPr marL="273600" indent="-137160">
              <a:lnSpc>
                <a:spcPct val="110000"/>
              </a:lnSpc>
              <a:buFont typeface="Arial" panose="020B0604020202020204" pitchFamily="34" charset="0"/>
              <a:buChar char="◦"/>
              <a:defRPr sz="800"/>
            </a:lvl4pPr>
            <a:lvl5pPr marL="410400">
              <a:lnSpc>
                <a:spcPct val="110000"/>
              </a:lnSpc>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J.P. Morgan Private Bank" descr="J.P. Morgan Private Bank">
            <a:extLst>
              <a:ext uri="{FF2B5EF4-FFF2-40B4-BE49-F238E27FC236}">
                <a16:creationId xmlns:a16="http://schemas.microsoft.com/office/drawing/2014/main" id="{B8C3D6EB-A07D-864D-BFEA-56DCCFAE0AC5}"/>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Tree>
    <p:extLst>
      <p:ext uri="{BB962C8B-B14F-4D97-AF65-F5344CB8AC3E}">
        <p14:creationId xmlns:p14="http://schemas.microsoft.com/office/powerpoint/2010/main" val="80790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382">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mportant Information">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7" y="1036800"/>
            <a:ext cx="8412477" cy="5181438"/>
          </a:xfrm>
        </p:spPr>
        <p:txBody>
          <a:bodyPr numCol="1" spcCol="180000"/>
          <a:lstStyle>
            <a:lvl1pPr marL="0" indent="0">
              <a:lnSpc>
                <a:spcPct val="110000"/>
              </a:lnSpc>
              <a:spcBef>
                <a:spcPts val="1800"/>
              </a:spcBef>
              <a:buNone/>
              <a:defRPr sz="900" b="1">
                <a:solidFill>
                  <a:schemeClr val="tx2"/>
                </a:solidFill>
              </a:defRPr>
            </a:lvl1pPr>
            <a:lvl2pPr marL="0" indent="0">
              <a:lnSpc>
                <a:spcPct val="110000"/>
              </a:lnSpc>
              <a:spcBef>
                <a:spcPts val="900"/>
              </a:spcBef>
              <a:buFont typeface="+mj-lt"/>
              <a:buNone/>
              <a:defRPr sz="800"/>
            </a:lvl2pPr>
            <a:lvl3pPr marL="136800" indent="-136800">
              <a:lnSpc>
                <a:spcPct val="110000"/>
              </a:lnSpc>
              <a:buFont typeface="Arial" panose="020B0604020202020204" pitchFamily="34" charset="0"/>
              <a:buChar char="•"/>
              <a:defRPr sz="800"/>
            </a:lvl3pPr>
            <a:lvl4pPr marL="273600" indent="-137160">
              <a:lnSpc>
                <a:spcPct val="110000"/>
              </a:lnSpc>
              <a:buFont typeface="Arial" panose="020B0604020202020204" pitchFamily="34" charset="0"/>
              <a:buChar char="◦"/>
              <a:defRPr sz="800"/>
            </a:lvl4pPr>
            <a:lvl5pPr marL="410400">
              <a:lnSpc>
                <a:spcPct val="110000"/>
              </a:lnSpc>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J.P. Morgan Private Bank" descr="J.P. Morgan Private Bank">
            <a:extLst>
              <a:ext uri="{FF2B5EF4-FFF2-40B4-BE49-F238E27FC236}">
                <a16:creationId xmlns:a16="http://schemas.microsoft.com/office/drawing/2014/main" id="{B8C3D6EB-A07D-864D-BFEA-56DCCFAE0AC5}"/>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Tree>
    <p:extLst>
      <p:ext uri="{BB962C8B-B14F-4D97-AF65-F5344CB8AC3E}">
        <p14:creationId xmlns:p14="http://schemas.microsoft.com/office/powerpoint/2010/main" val="18904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382">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 Important Information 1 column">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7" y="1641600"/>
            <a:ext cx="8412477" cy="4576638"/>
          </a:xfrm>
        </p:spPr>
        <p:txBody>
          <a:bodyPr numCol="1" spcCol="180000"/>
          <a:lstStyle>
            <a:lvl1pPr marL="0" indent="0">
              <a:lnSpc>
                <a:spcPct val="110000"/>
              </a:lnSpc>
              <a:spcBef>
                <a:spcPts val="1800"/>
              </a:spcBef>
              <a:buNone/>
              <a:defRPr sz="900" b="1">
                <a:solidFill>
                  <a:schemeClr val="tx2"/>
                </a:solidFill>
              </a:defRPr>
            </a:lvl1pPr>
            <a:lvl2pPr marL="0" indent="0">
              <a:lnSpc>
                <a:spcPct val="110000"/>
              </a:lnSpc>
              <a:spcBef>
                <a:spcPts val="176"/>
              </a:spcBef>
              <a:buFont typeface="+mj-lt"/>
              <a:buNone/>
              <a:defRPr sz="800"/>
            </a:lvl2pPr>
            <a:lvl3pPr marL="136800" indent="-136800">
              <a:lnSpc>
                <a:spcPct val="110000"/>
              </a:lnSpc>
              <a:buFont typeface="Arial" panose="020B0604020202020204" pitchFamily="34" charset="0"/>
              <a:buChar char="•"/>
              <a:defRPr sz="800"/>
            </a:lvl3pPr>
            <a:lvl4pPr marL="273600" indent="-137160">
              <a:lnSpc>
                <a:spcPct val="110000"/>
              </a:lnSpc>
              <a:buFont typeface="Arial" panose="020B0604020202020204" pitchFamily="34" charset="0"/>
              <a:buChar char="◦"/>
              <a:defRPr sz="800"/>
            </a:lvl4pPr>
            <a:lvl5pPr marL="410400">
              <a:lnSpc>
                <a:spcPct val="110000"/>
              </a:lnSpc>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J.P. Morgan Private Bank" descr="J.P. Morgan Private Bank">
            <a:extLst>
              <a:ext uri="{FF2B5EF4-FFF2-40B4-BE49-F238E27FC236}">
                <a16:creationId xmlns:a16="http://schemas.microsoft.com/office/drawing/2014/main" id="{B8C3D6EB-A07D-864D-BFEA-56DCCFAE0AC5}"/>
              </a:ext>
            </a:extLst>
          </p:cNvPr>
          <p:cNvPicPr>
            <a:picLocks noChangeAspect="1"/>
          </p:cNvPicPr>
          <p:nvPr userDrawn="1"/>
        </p:nvPicPr>
        <p:blipFill>
          <a:blip r:embed="rId2"/>
          <a:stretch>
            <a:fillRect/>
          </a:stretch>
        </p:blipFill>
        <p:spPr bwMode="black">
          <a:xfrm>
            <a:off x="245047" y="6492240"/>
            <a:ext cx="1647805" cy="365760"/>
          </a:xfrm>
          <a:prstGeom prst="rect">
            <a:avLst/>
          </a:prstGeom>
        </p:spPr>
      </p:pic>
      <p:sp>
        <p:nvSpPr>
          <p:cNvPr id="5" name="Title 2">
            <a:extLst>
              <a:ext uri="{FF2B5EF4-FFF2-40B4-BE49-F238E27FC236}">
                <a16:creationId xmlns:a16="http://schemas.microsoft.com/office/drawing/2014/main" id="{2527D30B-B0E7-4E72-8882-33542BA47061}"/>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7" name="Line">
            <a:extLst>
              <a:ext uri="{FF2B5EF4-FFF2-40B4-BE49-F238E27FC236}">
                <a16:creationId xmlns:a16="http://schemas.microsoft.com/office/drawing/2014/main" id="{69FE87FF-E132-4060-B3C7-BD75D5EAD18A}"/>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Tree>
    <p:extLst>
      <p:ext uri="{BB962C8B-B14F-4D97-AF65-F5344CB8AC3E}">
        <p14:creationId xmlns:p14="http://schemas.microsoft.com/office/powerpoint/2010/main" val="404303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38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x4-TB">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A7C8EBCB-BF47-4899-9367-9A3671AB0228}"/>
              </a:ext>
            </a:extLst>
          </p:cNvPr>
          <p:cNvSpPr>
            <a:spLocks noGrp="1"/>
          </p:cNvSpPr>
          <p:nvPr>
            <p:ph type="body" idx="34"/>
          </p:nvPr>
        </p:nvSpPr>
        <p:spPr>
          <a:xfrm>
            <a:off x="365125" y="389718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24" name="Text Placeholder 2">
            <a:extLst>
              <a:ext uri="{FF2B5EF4-FFF2-40B4-BE49-F238E27FC236}">
                <a16:creationId xmlns:a16="http://schemas.microsoft.com/office/drawing/2014/main" id="{01821AB9-ECDF-4C1D-A498-977A96CD1275}"/>
              </a:ext>
            </a:extLst>
          </p:cNvPr>
          <p:cNvSpPr>
            <a:spLocks noGrp="1"/>
          </p:cNvSpPr>
          <p:nvPr>
            <p:ph type="body" idx="35"/>
          </p:nvPr>
        </p:nvSpPr>
        <p:spPr>
          <a:xfrm>
            <a:off x="4668184" y="389718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21" name="Text Placeholder 2">
            <a:extLst>
              <a:ext uri="{FF2B5EF4-FFF2-40B4-BE49-F238E27FC236}">
                <a16:creationId xmlns:a16="http://schemas.microsoft.com/office/drawing/2014/main" id="{555F4D2D-9EF0-4787-9E6D-FD059B420703}"/>
              </a:ext>
            </a:extLst>
          </p:cNvPr>
          <p:cNvSpPr>
            <a:spLocks noGrp="1"/>
          </p:cNvSpPr>
          <p:nvPr>
            <p:ph type="body" idx="32"/>
          </p:nvPr>
        </p:nvSpPr>
        <p:spPr>
          <a:xfrm>
            <a:off x="365125"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22" name="Text Placeholder 2">
            <a:extLst>
              <a:ext uri="{FF2B5EF4-FFF2-40B4-BE49-F238E27FC236}">
                <a16:creationId xmlns:a16="http://schemas.microsoft.com/office/drawing/2014/main" id="{04B56A91-5556-4AE5-927B-192CFC75567E}"/>
              </a:ext>
            </a:extLst>
          </p:cNvPr>
          <p:cNvSpPr>
            <a:spLocks noGrp="1"/>
          </p:cNvSpPr>
          <p:nvPr>
            <p:ph type="body" idx="33"/>
          </p:nvPr>
        </p:nvSpPr>
        <p:spPr>
          <a:xfrm>
            <a:off x="4668184"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0E689A0D-BFF8-44F7-B4AD-1EF5493EB3A3}"/>
              </a:ext>
            </a:extLst>
          </p:cNvPr>
          <p:cNvSpPr>
            <a:spLocks noGrp="1"/>
          </p:cNvSpPr>
          <p:nvPr>
            <p:ph sz="half" idx="26"/>
          </p:nvPr>
        </p:nvSpPr>
        <p:spPr>
          <a:xfrm>
            <a:off x="4659854" y="21945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82379C93-8EC7-4C81-A2D5-4C0BCC35FED0}"/>
              </a:ext>
            </a:extLst>
          </p:cNvPr>
          <p:cNvSpPr>
            <a:spLocks noGrp="1"/>
          </p:cNvSpPr>
          <p:nvPr>
            <p:ph sz="half" idx="27"/>
          </p:nvPr>
        </p:nvSpPr>
        <p:spPr>
          <a:xfrm>
            <a:off x="365759" y="42388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7E6746BA-9B73-4597-AB2D-F122BF934733}"/>
              </a:ext>
            </a:extLst>
          </p:cNvPr>
          <p:cNvSpPr>
            <a:spLocks noGrp="1"/>
          </p:cNvSpPr>
          <p:nvPr>
            <p:ph sz="half" idx="28"/>
          </p:nvPr>
        </p:nvSpPr>
        <p:spPr>
          <a:xfrm>
            <a:off x="4659854" y="42388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804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FF33CC"/>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8CF891-F24E-4C6A-A163-7BBC02713C29}"/>
              </a:ext>
            </a:extLst>
          </p:cNvPr>
          <p:cNvSpPr txBox="1"/>
          <p:nvPr userDrawn="1"/>
        </p:nvSpPr>
        <p:spPr>
          <a:xfrm>
            <a:off x="1439022" y="2913529"/>
            <a:ext cx="6091332" cy="3065929"/>
          </a:xfrm>
          <a:prstGeom prst="rect">
            <a:avLst/>
          </a:prstGeom>
          <a:noFill/>
        </p:spPr>
        <p:txBody>
          <a:bodyPr wrap="square" lIns="0" tIns="0" rIns="0" bIns="0" rtlCol="0">
            <a:noAutofit/>
          </a:bodyPr>
          <a:lstStyle/>
          <a:p>
            <a:pPr algn="ctr">
              <a:lnSpc>
                <a:spcPct val="100000"/>
              </a:lnSpc>
              <a:spcBef>
                <a:spcPts val="1200"/>
              </a:spcBef>
              <a:buSzPct val="100000"/>
            </a:pPr>
            <a:r>
              <a:rPr lang="en-GB" sz="2800" u="none" dirty="0">
                <a:solidFill>
                  <a:schemeClr val="tx1"/>
                </a:solidFill>
              </a:rPr>
              <a:t>DO NOT USE ANY LAYOUTS BEYOND THIS POINT</a:t>
            </a:r>
          </a:p>
          <a:p>
            <a:pPr algn="ctr">
              <a:lnSpc>
                <a:spcPct val="100000"/>
              </a:lnSpc>
              <a:spcBef>
                <a:spcPts val="1200"/>
              </a:spcBef>
              <a:buSzPct val="100000"/>
            </a:pPr>
            <a:r>
              <a:rPr lang="en-GB" sz="2000" u="none" dirty="0">
                <a:solidFill>
                  <a:schemeClr val="bg1"/>
                </a:solidFill>
              </a:rPr>
              <a:t>PPT imports master layouts for any pasted-in </a:t>
            </a:r>
            <a:br>
              <a:rPr lang="en-GB" sz="2000" u="none" dirty="0">
                <a:solidFill>
                  <a:schemeClr val="bg1"/>
                </a:solidFill>
              </a:rPr>
            </a:br>
            <a:r>
              <a:rPr lang="en-GB" sz="2000" u="none" dirty="0">
                <a:solidFill>
                  <a:schemeClr val="bg1"/>
                </a:solidFill>
              </a:rPr>
              <a:t>slide formatted with a non-standard layout. </a:t>
            </a:r>
          </a:p>
          <a:p>
            <a:pPr algn="ctr">
              <a:lnSpc>
                <a:spcPct val="100000"/>
              </a:lnSpc>
              <a:spcBef>
                <a:spcPts val="1200"/>
              </a:spcBef>
              <a:buSzPct val="100000"/>
            </a:pPr>
            <a:r>
              <a:rPr lang="en-GB" sz="2000" u="none" dirty="0">
                <a:solidFill>
                  <a:schemeClr val="bg1"/>
                </a:solidFill>
              </a:rPr>
              <a:t>All slides using layouts after this should be reformatted using a layout from above. </a:t>
            </a:r>
          </a:p>
          <a:p>
            <a:pPr algn="ctr">
              <a:lnSpc>
                <a:spcPct val="100000"/>
              </a:lnSpc>
              <a:spcBef>
                <a:spcPts val="1200"/>
              </a:spcBef>
              <a:buSzPct val="100000"/>
            </a:pPr>
            <a:r>
              <a:rPr lang="en-GB" sz="2000" u="none" dirty="0">
                <a:solidFill>
                  <a:schemeClr val="bg1"/>
                </a:solidFill>
              </a:rPr>
              <a:t>All master layouts below this point should be deleted.</a:t>
            </a:r>
            <a:endParaRPr lang="en-US" sz="2000" u="none" dirty="0">
              <a:solidFill>
                <a:schemeClr val="bg1"/>
              </a:solidFill>
            </a:endParaRPr>
          </a:p>
        </p:txBody>
      </p:sp>
      <p:sp>
        <p:nvSpPr>
          <p:cNvPr id="4" name="TextBox 3">
            <a:extLst>
              <a:ext uri="{FF2B5EF4-FFF2-40B4-BE49-F238E27FC236}">
                <a16:creationId xmlns:a16="http://schemas.microsoft.com/office/drawing/2014/main" id="{15EFD018-7828-438B-9BD7-E726B299BDB9}"/>
              </a:ext>
            </a:extLst>
          </p:cNvPr>
          <p:cNvSpPr txBox="1"/>
          <p:nvPr userDrawn="1"/>
        </p:nvSpPr>
        <p:spPr>
          <a:xfrm>
            <a:off x="1439022" y="878542"/>
            <a:ext cx="6091332" cy="2384612"/>
          </a:xfrm>
          <a:prstGeom prst="rect">
            <a:avLst/>
          </a:prstGeom>
          <a:noFill/>
        </p:spPr>
        <p:txBody>
          <a:bodyPr wrap="square" lIns="0" tIns="0" rIns="0" bIns="0" rtlCol="0">
            <a:noAutofit/>
          </a:bodyPr>
          <a:lstStyle/>
          <a:p>
            <a:pPr algn="ctr">
              <a:lnSpc>
                <a:spcPct val="100000"/>
              </a:lnSpc>
              <a:spcBef>
                <a:spcPts val="1200"/>
              </a:spcBef>
              <a:buSzPct val="100000"/>
            </a:pPr>
            <a:r>
              <a:rPr lang="en-GB" sz="13800" b="1" u="none" dirty="0">
                <a:solidFill>
                  <a:schemeClr val="bg1"/>
                </a:solidFill>
              </a:rPr>
              <a:t>STOP!</a:t>
            </a:r>
            <a:endParaRPr lang="en-US" sz="13800" b="1" u="none" dirty="0">
              <a:solidFill>
                <a:schemeClr val="bg1"/>
              </a:solidFill>
            </a:endParaRPr>
          </a:p>
        </p:txBody>
      </p:sp>
    </p:spTree>
    <p:extLst>
      <p:ext uri="{BB962C8B-B14F-4D97-AF65-F5344CB8AC3E}">
        <p14:creationId xmlns:p14="http://schemas.microsoft.com/office/powerpoint/2010/main" val="52381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OLD DISCLAIMER">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68901D48-E776-498A-B56E-EE6E146CD400}"/>
              </a:ext>
            </a:extLst>
          </p:cNvPr>
          <p:cNvSpPr txBox="1">
            <a:spLocks/>
          </p:cNvSpPr>
          <p:nvPr userDrawn="1"/>
        </p:nvSpPr>
        <p:spPr>
          <a:xfrm>
            <a:off x="432263" y="5922492"/>
            <a:ext cx="8279475" cy="513474"/>
          </a:xfrm>
          <a:prstGeom prst="rect">
            <a:avLst/>
          </a:prstGeom>
        </p:spPr>
        <p:txBody>
          <a:bodyPr wrap="square" lIns="0" tIns="0" rIns="0" bIns="0" anchor="t">
            <a:spAutoFit/>
          </a:bodyPr>
          <a:lstStyle>
            <a:lvl1pPr marL="12192" indent="-9017" algn="l" defTabSz="914400" rtl="0" eaLnBrk="1" latinLnBrk="0" hangingPunct="1">
              <a:lnSpc>
                <a:spcPct val="110000"/>
              </a:lnSpc>
              <a:spcBef>
                <a:spcPts val="910"/>
              </a:spcBef>
              <a:spcAft>
                <a:spcPct val="0"/>
              </a:spcAft>
              <a:buFontTx/>
              <a:buNone/>
              <a:defRPr sz="1200" b="0" i="0" kern="1200">
                <a:solidFill>
                  <a:schemeClr val="tx2"/>
                </a:solidFill>
                <a:latin typeface="Arial" panose="020B0604020202020204" pitchFamily="34" charset="0"/>
                <a:ea typeface="+mn-ea"/>
                <a:cs typeface="+mn-cs"/>
              </a:defRPr>
            </a:lvl1pPr>
            <a:lvl2pPr marL="210312" indent="-210312" algn="l" defTabSz="914400" rtl="0" eaLnBrk="1" latinLnBrk="0" hangingPunct="1">
              <a:lnSpc>
                <a:spcPct val="110000"/>
              </a:lnSpc>
              <a:spcBef>
                <a:spcPts val="600"/>
              </a:spcBef>
              <a:spcAft>
                <a:spcPct val="0"/>
              </a:spcAft>
              <a:buClr>
                <a:schemeClr val="bg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2pPr>
            <a:lvl3pPr marL="420624" indent="-210312" algn="l" defTabSz="914400" rtl="0" eaLnBrk="1" latinLnBrk="0" hangingPunct="1">
              <a:lnSpc>
                <a:spcPct val="110000"/>
              </a:lnSpc>
              <a:spcBef>
                <a:spcPts val="300"/>
              </a:spcBef>
              <a:spcAft>
                <a:spcPct val="0"/>
              </a:spcAft>
              <a:buClr>
                <a:schemeClr val="tx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3pPr>
            <a:lvl4pPr marL="649224" indent="-228600" algn="l" defTabSz="914400" rtl="0" eaLnBrk="1" latinLnBrk="0" hangingPunct="1">
              <a:lnSpc>
                <a:spcPct val="110000"/>
              </a:lnSpc>
              <a:spcBef>
                <a:spcPts val="10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4pPr>
            <a:lvl5pPr marL="877824" indent="-228600" algn="l" defTabSz="914400" rtl="0" eaLnBrk="1" latinLnBrk="0" hangingPunct="1">
              <a:lnSpc>
                <a:spcPct val="110000"/>
              </a:lnSpc>
              <a:spcBef>
                <a:spcPts val="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sz="706" dirty="0">
                <a:solidFill>
                  <a:srgbClr val="6D6E6A"/>
                </a:solidFill>
                <a:cs typeface="Arial" panose="020B0604020202020204" pitchFamily="34" charset="0"/>
              </a:rPr>
              <a:t>For illustrative purposes only. This information does not reflect the performance of any specific investment scenario. The views and strategies described herein may not be suitable for all investors, and more complete information is available which discusses risks, liquidity, and other matters of interest. This information is not intended as an offer or solicitation for the purchase or sale of any financial instrument. </a:t>
            </a:r>
            <a:r>
              <a:rPr sz="971" b="1" dirty="0">
                <a:solidFill>
                  <a:srgbClr val="6D6E6A"/>
                </a:solidFill>
                <a:cs typeface="Arial" panose="020B0604020202020204" pitchFamily="34" charset="0"/>
              </a:rPr>
              <a:t>Outlooks and past performance are no guarantee of future results.</a:t>
            </a:r>
            <a:r>
              <a:rPr sz="971" dirty="0">
                <a:solidFill>
                  <a:srgbClr val="6D6E6A"/>
                </a:solidFill>
                <a:cs typeface="Arial" panose="020B0604020202020204" pitchFamily="34" charset="0"/>
              </a:rPr>
              <a:t> </a:t>
            </a:r>
            <a:r>
              <a:rPr sz="706" dirty="0">
                <a:solidFill>
                  <a:srgbClr val="6D6E6A"/>
                </a:solidFill>
                <a:cs typeface="Arial" panose="020B0604020202020204" pitchFamily="34" charset="0"/>
              </a:rPr>
              <a:t>It is not possible to invest directly in an index. </a:t>
            </a:r>
          </a:p>
          <a:p>
            <a:pPr>
              <a:spcBef>
                <a:spcPts val="0"/>
              </a:spcBef>
            </a:pPr>
            <a:r>
              <a:rPr sz="706" dirty="0">
                <a:solidFill>
                  <a:srgbClr val="6D6E6A"/>
                </a:solidFill>
                <a:cs typeface="Arial" panose="020B0604020202020204" pitchFamily="34" charset="0"/>
              </a:rPr>
              <a:t>Please refer to “Definition of Indices and Terms” for important information. </a:t>
            </a:r>
          </a:p>
        </p:txBody>
      </p:sp>
    </p:spTree>
    <p:extLst>
      <p:ext uri="{BB962C8B-B14F-4D97-AF65-F5344CB8AC3E}">
        <p14:creationId xmlns:p14="http://schemas.microsoft.com/office/powerpoint/2010/main" val="218174754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8" name="Picture">
            <a:extLst>
              <a:ext uri="{FF2B5EF4-FFF2-40B4-BE49-F238E27FC236}">
                <a16:creationId xmlns:a16="http://schemas.microsoft.com/office/drawing/2014/main" id="{D565FE34-3A37-514B-B235-F794EDDF9AA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687" t="1346" r="937" b="5820"/>
          <a:stretch/>
        </p:blipFill>
        <p:spPr bwMode="hidden">
          <a:xfrm>
            <a:off x="0" y="1827672"/>
            <a:ext cx="9144000" cy="5030327"/>
          </a:xfrm>
          <a:prstGeom prst="rect">
            <a:avLst/>
          </a:prstGeom>
        </p:spPr>
      </p:pic>
      <p:sp>
        <p:nvSpPr>
          <p:cNvPr id="4" name="Header Rectangle">
            <a:extLst>
              <a:ext uri="{FF2B5EF4-FFF2-40B4-BE49-F238E27FC236}">
                <a16:creationId xmlns:a16="http://schemas.microsoft.com/office/drawing/2014/main" id="{88C91D30-2C59-6344-94E6-E76F1DC35C13}"/>
              </a:ext>
              <a:ext uri="{C183D7F6-B498-43B3-948B-1728B52AA6E4}">
                <adec:decorative xmlns:adec="http://schemas.microsoft.com/office/drawing/2017/decorative" val="1"/>
              </a:ext>
            </a:extLst>
          </p:cNvPr>
          <p:cNvSpPr/>
          <p:nvPr userDrawn="1"/>
        </p:nvSpPr>
        <p:spPr bwMode="hidden">
          <a:xfrm>
            <a:off x="365760" y="0"/>
            <a:ext cx="1280160" cy="91440"/>
          </a:xfrm>
          <a:prstGeom prst="rect">
            <a:avLst/>
          </a:prstGeom>
          <a:solidFill>
            <a:schemeClr val="bg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pic>
        <p:nvPicPr>
          <p:cNvPr id="13" name="J.P. Morgan Private Bank" descr="J.P. Morgan Private Bank">
            <a:extLst>
              <a:ext uri="{FF2B5EF4-FFF2-40B4-BE49-F238E27FC236}">
                <a16:creationId xmlns:a16="http://schemas.microsoft.com/office/drawing/2014/main" id="{81E1FBA5-BF59-5B4E-8B68-00709A612D4F}"/>
              </a:ext>
            </a:extLst>
          </p:cNvPr>
          <p:cNvPicPr>
            <a:picLocks noChangeAspect="1"/>
          </p:cNvPicPr>
          <p:nvPr userDrawn="1"/>
        </p:nvPicPr>
        <p:blipFill rotWithShape="1">
          <a:blip r:embed="rId3"/>
          <a:srcRect b="12933"/>
          <a:stretch/>
        </p:blipFill>
        <p:spPr bwMode="black">
          <a:xfrm>
            <a:off x="178308" y="137160"/>
            <a:ext cx="1655064" cy="717973"/>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365758" y="1188720"/>
            <a:ext cx="8412480" cy="1188720"/>
          </a:xfrm>
        </p:spPr>
        <p:txBody>
          <a:bodyPr anchor="b" anchorCtr="0"/>
          <a:lstStyle>
            <a:lvl1pPr algn="l">
              <a:lnSpc>
                <a:spcPct val="90000"/>
              </a:lnSpc>
              <a:defRPr sz="4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365758" y="2468563"/>
            <a:ext cx="8412480" cy="457200"/>
          </a:xfrm>
        </p:spPr>
        <p:txBody>
          <a:bodyPr>
            <a:noAutofit/>
          </a:bodyPr>
          <a:lstStyle>
            <a:lvl1pPr marL="0" indent="0" algn="l">
              <a:lnSpc>
                <a:spcPct val="100000"/>
              </a:lnSpc>
              <a:spcBef>
                <a:spcPts val="0"/>
              </a:spcBef>
              <a:buNone/>
              <a:defRPr sz="1400" b="0">
                <a:solidFill>
                  <a:schemeClr val="tx2"/>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2" name="Text Placeholder 3">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365758" y="6218238"/>
            <a:ext cx="2679192" cy="274637"/>
          </a:xfrm>
        </p:spPr>
        <p:txBody>
          <a:bodyPr anchor="b" anchorCtr="0"/>
          <a:lstStyle>
            <a:lvl1pPr marL="0" indent="0">
              <a:spcBef>
                <a:spcPts val="0"/>
              </a:spcBef>
              <a:buFontTx/>
              <a:buNone/>
              <a:defRPr sz="900" b="1" cap="all" baseline="0"/>
            </a:lvl1pPr>
            <a:lvl2pPr marL="0" indent="0">
              <a:spcBef>
                <a:spcPts val="0"/>
              </a:spcBef>
              <a:buFontTx/>
              <a:buNone/>
              <a:defRPr sz="900" b="1" cap="all" baseline="0"/>
            </a:lvl2pPr>
            <a:lvl3pPr marL="0" indent="0">
              <a:spcBef>
                <a:spcPts val="0"/>
              </a:spcBef>
              <a:buFontTx/>
              <a:buNone/>
              <a:defRPr sz="900" b="1" cap="all" baseline="0"/>
            </a:lvl3pPr>
            <a:lvl4pPr marL="0" indent="0">
              <a:spcBef>
                <a:spcPts val="0"/>
              </a:spcBef>
              <a:buFontTx/>
              <a:buNone/>
              <a:defRPr sz="900" b="1" cap="all" baseline="0"/>
            </a:lvl4pPr>
            <a:lvl5pPr marL="0" indent="0">
              <a:spcBef>
                <a:spcPts val="0"/>
              </a:spcBef>
              <a:buFontTx/>
              <a:buNone/>
              <a:defRPr sz="900" b="1" cap="all" baseline="0"/>
            </a:lvl5pPr>
            <a:lvl6pPr marL="0" indent="0">
              <a:spcBef>
                <a:spcPts val="0"/>
              </a:spcBef>
              <a:buFontTx/>
              <a:buNone/>
              <a:defRPr sz="900" b="1" cap="all" baseline="0"/>
            </a:lvl6pPr>
            <a:lvl7pPr marL="0" indent="0">
              <a:spcBef>
                <a:spcPts val="0"/>
              </a:spcBef>
              <a:buFontTx/>
              <a:buNone/>
              <a:defRPr sz="900" b="1" cap="all" baseline="0"/>
            </a:lvl7pPr>
            <a:lvl8pPr marL="0" indent="0">
              <a:spcBef>
                <a:spcPts val="0"/>
              </a:spcBef>
              <a:buFontTx/>
              <a:buNone/>
              <a:defRPr sz="900" b="1" cap="all" baseline="0"/>
            </a:lvl8pPr>
            <a:lvl9pPr marL="0" indent="0">
              <a:spcBef>
                <a:spcPts val="0"/>
              </a:spcBef>
              <a:buFontTx/>
              <a:buNone/>
              <a:defRPr sz="900" b="1" cap="all" baseline="0"/>
            </a:lvl9pPr>
          </a:lstStyle>
          <a:p>
            <a:pPr lvl="0"/>
            <a:r>
              <a:rPr lang="en-US" dirty="0"/>
              <a:t>[MONTH 00, 0000]</a:t>
            </a:r>
          </a:p>
        </p:txBody>
      </p:sp>
    </p:spTree>
    <p:extLst>
      <p:ext uri="{BB962C8B-B14F-4D97-AF65-F5344CB8AC3E}">
        <p14:creationId xmlns:p14="http://schemas.microsoft.com/office/powerpoint/2010/main" val="23338145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Title Slide Disclosure">
    <p:bg>
      <p:bgRef idx="1001">
        <a:schemeClr val="bg1"/>
      </p:bgRef>
    </p:bg>
    <p:spTree>
      <p:nvGrpSpPr>
        <p:cNvPr id="1" name=""/>
        <p:cNvGrpSpPr/>
        <p:nvPr/>
      </p:nvGrpSpPr>
      <p:grpSpPr>
        <a:xfrm>
          <a:off x="0" y="0"/>
          <a:ext cx="0" cy="0"/>
          <a:chOff x="0" y="0"/>
          <a:chExt cx="0" cy="0"/>
        </a:xfrm>
      </p:grpSpPr>
      <p:pic>
        <p:nvPicPr>
          <p:cNvPr id="6" name="Picture">
            <a:extLst>
              <a:ext uri="{FF2B5EF4-FFF2-40B4-BE49-F238E27FC236}">
                <a16:creationId xmlns:a16="http://schemas.microsoft.com/office/drawing/2014/main" id="{409D5E54-2CFA-4A4D-9C9B-328FD44D4EA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19" t="5053" r="498" b="15515"/>
          <a:stretch/>
        </p:blipFill>
        <p:spPr bwMode="hidden">
          <a:xfrm>
            <a:off x="0" y="1325880"/>
            <a:ext cx="9144000" cy="3611250"/>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365758" y="1188720"/>
            <a:ext cx="8412480" cy="1188720"/>
          </a:xfrm>
        </p:spPr>
        <p:txBody>
          <a:bodyPr anchor="b" anchorCtr="0"/>
          <a:lstStyle>
            <a:lvl1pPr algn="l">
              <a:lnSpc>
                <a:spcPct val="90000"/>
              </a:lnSpc>
              <a:defRPr sz="4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365758" y="2468563"/>
            <a:ext cx="8412480" cy="457200"/>
          </a:xfrm>
        </p:spPr>
        <p:txBody>
          <a:bodyPr>
            <a:noAutofit/>
          </a:bodyPr>
          <a:lstStyle>
            <a:lvl1pPr marL="0" indent="0" algn="l">
              <a:lnSpc>
                <a:spcPct val="100000"/>
              </a:lnSpc>
              <a:spcBef>
                <a:spcPts val="0"/>
              </a:spcBef>
              <a:buNone/>
              <a:defRPr sz="1400" b="0">
                <a:solidFill>
                  <a:schemeClr val="tx2"/>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2" name="Text Placeholder 3">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365758" y="4571682"/>
            <a:ext cx="2679192" cy="274637"/>
          </a:xfrm>
        </p:spPr>
        <p:txBody>
          <a:bodyPr anchor="b" anchorCtr="0"/>
          <a:lstStyle>
            <a:lvl1pPr marL="0" indent="0">
              <a:spcBef>
                <a:spcPts val="0"/>
              </a:spcBef>
              <a:buFontTx/>
              <a:buNone/>
              <a:defRPr sz="900" b="1" cap="all" baseline="0"/>
            </a:lvl1pPr>
            <a:lvl2pPr marL="0" indent="0">
              <a:spcBef>
                <a:spcPts val="0"/>
              </a:spcBef>
              <a:buFontTx/>
              <a:buNone/>
              <a:defRPr sz="900" b="1" cap="all" baseline="0"/>
            </a:lvl2pPr>
            <a:lvl3pPr marL="0" indent="0">
              <a:spcBef>
                <a:spcPts val="0"/>
              </a:spcBef>
              <a:buFontTx/>
              <a:buNone/>
              <a:defRPr sz="900" b="1" cap="all" baseline="0"/>
            </a:lvl3pPr>
            <a:lvl4pPr marL="0" indent="0">
              <a:spcBef>
                <a:spcPts val="0"/>
              </a:spcBef>
              <a:buFontTx/>
              <a:buNone/>
              <a:defRPr sz="900" b="1" cap="all" baseline="0"/>
            </a:lvl4pPr>
            <a:lvl5pPr marL="0" indent="0">
              <a:spcBef>
                <a:spcPts val="0"/>
              </a:spcBef>
              <a:buFontTx/>
              <a:buNone/>
              <a:defRPr sz="900" b="1" cap="all" baseline="0"/>
            </a:lvl5pPr>
            <a:lvl6pPr marL="0" indent="0">
              <a:spcBef>
                <a:spcPts val="0"/>
              </a:spcBef>
              <a:buFontTx/>
              <a:buNone/>
              <a:defRPr sz="900" b="1" cap="all" baseline="0"/>
            </a:lvl6pPr>
            <a:lvl7pPr marL="0" indent="0">
              <a:spcBef>
                <a:spcPts val="0"/>
              </a:spcBef>
              <a:buFontTx/>
              <a:buNone/>
              <a:defRPr sz="900" b="1" cap="all" baseline="0"/>
            </a:lvl7pPr>
            <a:lvl8pPr marL="0" indent="0">
              <a:spcBef>
                <a:spcPts val="0"/>
              </a:spcBef>
              <a:buFontTx/>
              <a:buNone/>
              <a:defRPr sz="900" b="1" cap="all" baseline="0"/>
            </a:lvl8pPr>
            <a:lvl9pPr marL="0" indent="0">
              <a:spcBef>
                <a:spcPts val="0"/>
              </a:spcBef>
              <a:buFontTx/>
              <a:buNone/>
              <a:defRPr sz="900" b="1" cap="all" baseline="0"/>
            </a:lvl9pPr>
          </a:lstStyle>
          <a:p>
            <a:pPr lvl="0"/>
            <a:r>
              <a:rPr lang="en-US" dirty="0"/>
              <a:t>[MONTH 00, 0000]</a:t>
            </a:r>
          </a:p>
        </p:txBody>
      </p:sp>
      <p:sp>
        <p:nvSpPr>
          <p:cNvPr id="14" name="Header Rectangle">
            <a:extLst>
              <a:ext uri="{FF2B5EF4-FFF2-40B4-BE49-F238E27FC236}">
                <a16:creationId xmlns:a16="http://schemas.microsoft.com/office/drawing/2014/main" id="{274D2FC5-1C4F-468F-BA21-3807B4CC9EFA}"/>
              </a:ext>
              <a:ext uri="{C183D7F6-B498-43B3-948B-1728B52AA6E4}">
                <adec:decorative xmlns:adec="http://schemas.microsoft.com/office/drawing/2017/decorative" val="1"/>
              </a:ext>
            </a:extLst>
          </p:cNvPr>
          <p:cNvSpPr/>
          <p:nvPr userDrawn="1"/>
        </p:nvSpPr>
        <p:spPr bwMode="hidden">
          <a:xfrm>
            <a:off x="365760" y="0"/>
            <a:ext cx="809621" cy="91128"/>
          </a:xfrm>
          <a:prstGeom prst="rect">
            <a:avLst/>
          </a:prstGeom>
          <a:solidFill>
            <a:schemeClr val="tx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pic>
        <p:nvPicPr>
          <p:cNvPr id="15" name="Picture 7" descr="image001">
            <a:extLst>
              <a:ext uri="{FF2B5EF4-FFF2-40B4-BE49-F238E27FC236}">
                <a16:creationId xmlns:a16="http://schemas.microsoft.com/office/drawing/2014/main" id="{A785885D-1C26-4001-B225-312A7BEEC4B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756" y="182251"/>
            <a:ext cx="8096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F778B81C-839E-4051-A78F-058EA20C2E6B}"/>
              </a:ext>
            </a:extLst>
          </p:cNvPr>
          <p:cNvSpPr txBox="1"/>
          <p:nvPr userDrawn="1"/>
        </p:nvSpPr>
        <p:spPr>
          <a:xfrm>
            <a:off x="365756" y="6172199"/>
            <a:ext cx="8412480" cy="548640"/>
          </a:xfrm>
          <a:prstGeom prst="rect">
            <a:avLst/>
          </a:prstGeom>
          <a:noFill/>
          <a:ln>
            <a:solidFill>
              <a:schemeClr val="tx2"/>
            </a:solidFill>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1000" b="1" dirty="0">
                <a:solidFill>
                  <a:srgbClr val="6D6E6A"/>
                </a:solidFill>
                <a:latin typeface="Arial" panose="020B0604020202020204" pitchFamily="34" charset="0"/>
                <a:cs typeface="Arial" panose="020B0604020202020204" pitchFamily="34" charset="0"/>
              </a:rPr>
              <a:t>INVESTMENT AND INSURANCE PRODUCTS ARE: • NOT FDIC INSURED • NOT INSURED BY ANY FEDERAL GOVERNMENT AGENCY NOT A DEPOSIT OR OTHER OBLIGATION OF, OR GUARANTEED BY, JPMORGAN CHASE BANK, N.A. OR ANY OF ITS AFFILIATES SUBJECT TO INVESTMENT RISKS, INCLUDING POSSIBLE LOSS OF THE PRINCIPAL AMOUNT INVESTED</a:t>
            </a:r>
            <a:endParaRPr lang="en-US" sz="1000" b="1" dirty="0">
              <a:solidFill>
                <a:srgbClr val="6D6E6A"/>
              </a:solidFill>
              <a:latin typeface="Arial" panose="020B0604020202020204" pitchFamily="34" charset="0"/>
            </a:endParaRPr>
          </a:p>
        </p:txBody>
      </p:sp>
      <p:sp>
        <p:nvSpPr>
          <p:cNvPr id="17" name="TextBox">
            <a:extLst>
              <a:ext uri="{FF2B5EF4-FFF2-40B4-BE49-F238E27FC236}">
                <a16:creationId xmlns:a16="http://schemas.microsoft.com/office/drawing/2014/main" id="{2DA9FB52-F550-49B2-B105-3728F06D0E30}"/>
              </a:ext>
            </a:extLst>
          </p:cNvPr>
          <p:cNvSpPr txBox="1"/>
          <p:nvPr userDrawn="1"/>
        </p:nvSpPr>
        <p:spPr>
          <a:xfrm>
            <a:off x="378262" y="4937130"/>
            <a:ext cx="8387475" cy="1006158"/>
          </a:xfrm>
          <a:prstGeom prst="rect">
            <a:avLst/>
          </a:prstGeom>
          <a:noFill/>
        </p:spPr>
        <p:txBody>
          <a:bodyPr wrap="square" lIns="0" tIns="0" rIns="0" bIns="0" rtlCol="0" anchor="t" anchorCtr="0">
            <a:noAutofit/>
          </a:bodyPr>
          <a:lstStyle/>
          <a:p>
            <a:pPr marL="0" indent="0">
              <a:lnSpc>
                <a:spcPct val="100000"/>
              </a:lnSpc>
              <a:spcBef>
                <a:spcPts val="500"/>
              </a:spcBef>
              <a:buSzPct val="100000"/>
              <a:buFontTx/>
              <a:buNone/>
            </a:pPr>
            <a:r>
              <a:rPr lang="en-US" sz="800" dirty="0">
                <a:solidFill>
                  <a:schemeClr val="bg1">
                    <a:lumMod val="50000"/>
                  </a:schemeClr>
                </a:solidFill>
              </a:rPr>
              <a:t>The views expressed herein may differ from other JPMorgan Chase &amp; Co. affiliates and employees. This constitutes our judgment based on current market conditions and is subject to change without notice. This has not been prepared with any particular investor in mind, and it may not be suitable for all investors. Investors should speak to their financial representatives before engaging in any investment product or strategy. This material should not be regarded as research or as a J.P. Morgan Research Report. </a:t>
            </a:r>
            <a:r>
              <a:rPr lang="en-US" sz="800" b="1" dirty="0">
                <a:solidFill>
                  <a:schemeClr val="bg1">
                    <a:lumMod val="50000"/>
                  </a:schemeClr>
                </a:solidFill>
              </a:rPr>
              <a:t>Outlooks and past performance are not reliable indicators of future results. Please read additional regulatory status, disclosures, disclaimers, risks and other important information at the end of this material.</a:t>
            </a:r>
            <a:r>
              <a:rPr lang="en-US" sz="800" b="1" baseline="0" dirty="0">
                <a:solidFill>
                  <a:schemeClr val="bg1">
                    <a:lumMod val="50000"/>
                  </a:schemeClr>
                </a:solidFill>
              </a:rPr>
              <a:t> </a:t>
            </a:r>
          </a:p>
          <a:p>
            <a:pPr marL="0" indent="0">
              <a:lnSpc>
                <a:spcPct val="100000"/>
              </a:lnSpc>
              <a:spcBef>
                <a:spcPts val="500"/>
              </a:spcBef>
              <a:buSzPct val="100000"/>
              <a:buFontTx/>
              <a:buNone/>
            </a:pPr>
            <a:r>
              <a:rPr lang="en-US" sz="800" b="0" dirty="0">
                <a:solidFill>
                  <a:schemeClr val="bg1">
                    <a:lumMod val="50000"/>
                  </a:schemeClr>
                </a:solidFill>
              </a:rPr>
              <a:t>J.P. Morgan Wealth Management is a business of JPMorgan Chase &amp; Co., which offers investment products and services through </a:t>
            </a:r>
            <a:r>
              <a:rPr lang="en-US" sz="800" b="1" dirty="0">
                <a:solidFill>
                  <a:schemeClr val="bg1">
                    <a:lumMod val="50000"/>
                  </a:schemeClr>
                </a:solidFill>
              </a:rPr>
              <a:t>J.P. Morgan Securities</a:t>
            </a:r>
            <a:r>
              <a:rPr lang="en-US" sz="800" b="1" baseline="0" dirty="0">
                <a:solidFill>
                  <a:schemeClr val="bg1">
                    <a:lumMod val="50000"/>
                  </a:schemeClr>
                </a:solidFill>
              </a:rPr>
              <a:t> </a:t>
            </a:r>
            <a:r>
              <a:rPr lang="en-US" sz="800" b="1" dirty="0">
                <a:solidFill>
                  <a:schemeClr val="bg1">
                    <a:lumMod val="50000"/>
                  </a:schemeClr>
                </a:solidFill>
              </a:rPr>
              <a:t>LLC</a:t>
            </a:r>
            <a:r>
              <a:rPr lang="en-US" sz="800" b="0" dirty="0">
                <a:solidFill>
                  <a:schemeClr val="bg1">
                    <a:lumMod val="50000"/>
                  </a:schemeClr>
                </a:solidFill>
              </a:rPr>
              <a:t> (JPMS), a registered broker-dealer and investment advisor, member FINRA and SIPC. Annuities are made available through Chase Insurance Agency,</a:t>
            </a:r>
            <a:r>
              <a:rPr lang="en-US" sz="800" b="0" baseline="0" dirty="0">
                <a:solidFill>
                  <a:schemeClr val="bg1">
                    <a:lumMod val="50000"/>
                  </a:schemeClr>
                </a:solidFill>
              </a:rPr>
              <a:t> </a:t>
            </a:r>
            <a:r>
              <a:rPr lang="en-US" sz="800" b="0" dirty="0">
                <a:solidFill>
                  <a:schemeClr val="bg1">
                    <a:lumMod val="50000"/>
                  </a:schemeClr>
                </a:solidFill>
              </a:rPr>
              <a:t>Inc. (CIA), a licensed insurance agency, doing business as Chase Insurance Agency Services, Inc. in Florida. Certain custody and other services are</a:t>
            </a:r>
            <a:r>
              <a:rPr lang="en-US" sz="800" b="0" baseline="0" dirty="0">
                <a:solidFill>
                  <a:schemeClr val="bg1">
                    <a:lumMod val="50000"/>
                  </a:schemeClr>
                </a:solidFill>
              </a:rPr>
              <a:t> </a:t>
            </a:r>
            <a:r>
              <a:rPr lang="en-US" sz="800" b="0" dirty="0">
                <a:solidFill>
                  <a:schemeClr val="bg1">
                    <a:lumMod val="50000"/>
                  </a:schemeClr>
                </a:solidFill>
              </a:rPr>
              <a:t>provided by JPMorgan Chase Bank, N.A. (JPMCB). JPMS, CIA and JPMCB are affiliated companies under the common control of JPMorgan Chase &amp; Co. Products not available in all states. </a:t>
            </a:r>
          </a:p>
          <a:p>
            <a:pPr marL="0" indent="0">
              <a:lnSpc>
                <a:spcPct val="100000"/>
              </a:lnSpc>
              <a:spcBef>
                <a:spcPts val="500"/>
              </a:spcBef>
              <a:buSzPct val="100000"/>
              <a:buFontTx/>
              <a:buNone/>
            </a:pPr>
            <a:endParaRPr lang="en-US" sz="800" b="1" dirty="0">
              <a:solidFill>
                <a:schemeClr val="bg1">
                  <a:lumMod val="50000"/>
                </a:schemeClr>
              </a:solidFill>
            </a:endParaRPr>
          </a:p>
          <a:p>
            <a:pPr marL="0" indent="0">
              <a:lnSpc>
                <a:spcPct val="100000"/>
              </a:lnSpc>
              <a:spcBef>
                <a:spcPts val="500"/>
              </a:spcBef>
              <a:buSzPct val="100000"/>
              <a:buFontTx/>
              <a:buNone/>
            </a:pPr>
            <a:endParaRPr lang="en-US" sz="800" b="1" dirty="0">
              <a:solidFill>
                <a:schemeClr val="bg1">
                  <a:lumMod val="50000"/>
                </a:schemeClr>
              </a:solidFill>
            </a:endParaRPr>
          </a:p>
          <a:p>
            <a:pPr marL="0" indent="0">
              <a:lnSpc>
                <a:spcPct val="100000"/>
              </a:lnSpc>
              <a:spcBef>
                <a:spcPts val="500"/>
              </a:spcBef>
              <a:buSzPct val="100000"/>
              <a:buFontTx/>
              <a:buNone/>
            </a:pPr>
            <a:endParaRPr lang="en-US" sz="800" b="1" dirty="0">
              <a:solidFill>
                <a:schemeClr val="bg1">
                  <a:lumMod val="50000"/>
                </a:schemeClr>
              </a:solidFill>
            </a:endParaRPr>
          </a:p>
          <a:p>
            <a:pPr marL="0" indent="0">
              <a:lnSpc>
                <a:spcPct val="100000"/>
              </a:lnSpc>
              <a:spcBef>
                <a:spcPts val="500"/>
              </a:spcBef>
              <a:buSzPct val="100000"/>
              <a:buFontTx/>
              <a:buNone/>
            </a:pPr>
            <a:endParaRPr lang="en-US" sz="800" b="1" dirty="0">
              <a:solidFill>
                <a:schemeClr val="bg1">
                  <a:lumMod val="50000"/>
                </a:schemeClr>
              </a:solidFill>
            </a:endParaRPr>
          </a:p>
        </p:txBody>
      </p:sp>
    </p:spTree>
    <p:extLst>
      <p:ext uri="{BB962C8B-B14F-4D97-AF65-F5344CB8AC3E}">
        <p14:creationId xmlns:p14="http://schemas.microsoft.com/office/powerpoint/2010/main" val="8307896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97">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12B7664-E273-194B-BA20-EBE73C7714AE}"/>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7" name="Line">
            <a:extLst>
              <a:ext uri="{FF2B5EF4-FFF2-40B4-BE49-F238E27FC236}">
                <a16:creationId xmlns:a16="http://schemas.microsoft.com/office/drawing/2014/main" id="{7FC60084-AE15-E948-919F-1F469913AAA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4" name="Subtitle 3">
            <a:extLst>
              <a:ext uri="{FF2B5EF4-FFF2-40B4-BE49-F238E27FC236}">
                <a16:creationId xmlns:a16="http://schemas.microsoft.com/office/drawing/2014/main" id="{50ACDF3E-8C33-0F4A-8AE5-EAFEBB97BDE5}"/>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Text Placeholder 4">
            <a:extLst>
              <a:ext uri="{FF2B5EF4-FFF2-40B4-BE49-F238E27FC236}">
                <a16:creationId xmlns:a16="http://schemas.microsoft.com/office/drawing/2014/main" id="{1DCD90AF-FD0E-1640-B324-4A31211F3C10}"/>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349875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ontents KIT 6col">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12B7664-E273-194B-BA20-EBE73C7714AE}"/>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7" name="Line">
            <a:extLst>
              <a:ext uri="{FF2B5EF4-FFF2-40B4-BE49-F238E27FC236}">
                <a16:creationId xmlns:a16="http://schemas.microsoft.com/office/drawing/2014/main" id="{7FC60084-AE15-E948-919F-1F469913AAA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4" name="Subtitle 3">
            <a:extLst>
              <a:ext uri="{FF2B5EF4-FFF2-40B4-BE49-F238E27FC236}">
                <a16:creationId xmlns:a16="http://schemas.microsoft.com/office/drawing/2014/main" id="{50ACDF3E-8C33-0F4A-8AE5-EAFEBB97BDE5}"/>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9" name="Text Placeholder 8">
            <a:extLst>
              <a:ext uri="{FF2B5EF4-FFF2-40B4-BE49-F238E27FC236}">
                <a16:creationId xmlns:a16="http://schemas.microsoft.com/office/drawing/2014/main" id="{72AB0253-3883-4A3B-9D60-8F248FFC67CF}"/>
              </a:ext>
            </a:extLst>
          </p:cNvPr>
          <p:cNvSpPr>
            <a:spLocks noGrp="1"/>
          </p:cNvSpPr>
          <p:nvPr>
            <p:ph type="body" sz="quarter" idx="26"/>
          </p:nvPr>
        </p:nvSpPr>
        <p:spPr>
          <a:xfrm>
            <a:off x="365125" y="2193925"/>
            <a:ext cx="8412163" cy="4024313"/>
          </a:xfrm>
        </p:spPr>
        <p:txBody>
          <a:bodyPr numCol="6" spcCol="180000"/>
          <a:lstStyle>
            <a:lvl1pPr marL="0" indent="0">
              <a:spcBef>
                <a:spcPts val="1800"/>
              </a:spcBef>
              <a:buNone/>
              <a:defRPr sz="900" b="1">
                <a:solidFill>
                  <a:schemeClr val="tx1"/>
                </a:solidFill>
              </a:defRPr>
            </a:lvl1pPr>
            <a:lvl2pPr marL="179388" indent="-179388">
              <a:spcBef>
                <a:spcPts val="600"/>
              </a:spcBef>
              <a:buFont typeface="Arial" panose="020B0604020202020204" pitchFamily="34" charset="0"/>
              <a:buNone/>
              <a:tabLst>
                <a:tab pos="179388" algn="l"/>
              </a:tabLst>
              <a:defRPr sz="800"/>
            </a:lvl2pPr>
            <a:lvl3pPr marL="136800" indent="-136800">
              <a:spcBef>
                <a:spcPts val="600"/>
              </a:spcBef>
              <a:buFont typeface="Arial" panose="020B0604020202020204" pitchFamily="34" charset="0"/>
              <a:buChar char="•"/>
              <a:defRPr sz="800"/>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324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ross-LOB">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AD359DD8-C68B-F444-9D53-72E52D407954}"/>
              </a:ext>
              <a:ext uri="{C183D7F6-B498-43B3-948B-1728B52AA6E4}">
                <adec:decorative xmlns:adec="http://schemas.microsoft.com/office/drawing/2017/decorative" val="1"/>
              </a:ext>
            </a:extLst>
          </p:cNvPr>
          <p:cNvSpPr/>
          <p:nvPr userDrawn="1"/>
        </p:nvSpPr>
        <p:spPr bwMode="hidden">
          <a:xfrm>
            <a:off x="0" y="-1"/>
            <a:ext cx="9144000" cy="137160"/>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sp>
        <p:nvSpPr>
          <p:cNvPr id="4" name="Text Placeholder 1">
            <a:extLst>
              <a:ext uri="{FF2B5EF4-FFF2-40B4-BE49-F238E27FC236}">
                <a16:creationId xmlns:a16="http://schemas.microsoft.com/office/drawing/2014/main" id="{1904CA30-14D5-DA4E-8E1D-920D69CA852F}"/>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3" name="Line">
            <a:extLst>
              <a:ext uri="{FF2B5EF4-FFF2-40B4-BE49-F238E27FC236}">
                <a16:creationId xmlns:a16="http://schemas.microsoft.com/office/drawing/2014/main" id="{45B8DCAB-98FA-0047-85F6-9D252200952A}"/>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AAF7F2B7-E2AC-6D40-8E28-92F673998E17}"/>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365760" y="2194560"/>
            <a:ext cx="5550408" cy="3749039"/>
          </a:xfrm>
        </p:spPr>
        <p:txBody>
          <a:bodyPr/>
          <a:lstStyle>
            <a:lvl1pPr>
              <a:spcBef>
                <a:spcPts val="900"/>
              </a:spcBef>
              <a:defRPr sz="1000"/>
            </a:lvl1pPr>
            <a:lvl2pPr marL="274320" indent="-137160">
              <a:buFont typeface="Arial" panose="020B0604020202020204" pitchFamily="34" charset="0"/>
              <a:buChar cha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6FF13100-0E70-C648-AF1E-E8AB5EAE18F8}"/>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311848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pos="3728">
          <p15:clr>
            <a:srgbClr val="FBAE40"/>
          </p15:clr>
        </p15:guide>
        <p15:guide id="3" pos="3838">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End Slide">
    <p:bg>
      <p:bgRef idx="1001">
        <a:schemeClr val="bg1"/>
      </p:bgRef>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C748544B-094F-9149-9F80-C84E0E1E2743}"/>
              </a:ext>
              <a:ext uri="{C183D7F6-B498-43B3-948B-1728B52AA6E4}">
                <adec:decorative xmlns:adec="http://schemas.microsoft.com/office/drawing/2017/decorative" val="1"/>
              </a:ext>
            </a:extLst>
          </p:cNvPr>
          <p:cNvSpPr/>
          <p:nvPr userDrawn="1"/>
        </p:nvSpPr>
        <p:spPr bwMode="hidden">
          <a:xfrm>
            <a:off x="0" y="0"/>
            <a:ext cx="137160" cy="6858000"/>
          </a:xfrm>
          <a:prstGeom prst="rect">
            <a:avLst/>
          </a:prstGeom>
          <a:solidFill>
            <a:srgbClr val="AF846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2" name="TextBox">
            <a:extLst>
              <a:ext uri="{FF2B5EF4-FFF2-40B4-BE49-F238E27FC236}">
                <a16:creationId xmlns:a16="http://schemas.microsoft.com/office/drawing/2014/main" id="{EEC090CD-1D8D-EF4F-AFB1-71B75EA35959}"/>
              </a:ext>
            </a:extLst>
          </p:cNvPr>
          <p:cNvSpPr txBox="1"/>
          <p:nvPr userDrawn="1"/>
        </p:nvSpPr>
        <p:spPr>
          <a:xfrm>
            <a:off x="365124" y="2103120"/>
            <a:ext cx="8412480" cy="914400"/>
          </a:xfrm>
          <a:prstGeom prst="rect">
            <a:avLst/>
          </a:prstGeom>
          <a:noFill/>
        </p:spPr>
        <p:txBody>
          <a:bodyPr wrap="square" lIns="0" tIns="0" rIns="0" bIns="0" rtlCol="0" anchor="t" anchorCtr="0">
            <a:noAutofit/>
          </a:bodyPr>
          <a:lstStyle/>
          <a:p>
            <a:pPr marL="0" indent="0">
              <a:lnSpc>
                <a:spcPct val="90000"/>
              </a:lnSpc>
              <a:spcBef>
                <a:spcPts val="0"/>
              </a:spcBef>
              <a:buClr>
                <a:schemeClr val="accent1"/>
              </a:buClr>
              <a:buSzPct val="100000"/>
              <a:buFontTx/>
              <a:buNone/>
            </a:pPr>
            <a:r>
              <a:rPr lang="en-US" sz="4000" dirty="0">
                <a:solidFill>
                  <a:schemeClr val="tx1"/>
                </a:solidFill>
                <a:latin typeface="+mj-lt"/>
              </a:rPr>
              <a:t>Thank you</a:t>
            </a:r>
          </a:p>
        </p:txBody>
      </p:sp>
      <p:pic>
        <p:nvPicPr>
          <p:cNvPr id="5" name="J.P. Morgan Private Bank" descr="J.P. Morgan Private Bank">
            <a:extLst>
              <a:ext uri="{FF2B5EF4-FFF2-40B4-BE49-F238E27FC236}">
                <a16:creationId xmlns:a16="http://schemas.microsoft.com/office/drawing/2014/main" id="{0560BC6B-7CB7-6643-9755-9B7677C0D416}"/>
              </a:ext>
            </a:extLst>
          </p:cNvPr>
          <p:cNvPicPr>
            <a:picLocks noChangeAspect="1"/>
          </p:cNvPicPr>
          <p:nvPr userDrawn="1"/>
        </p:nvPicPr>
        <p:blipFill>
          <a:blip r:embed="rId2"/>
          <a:stretch>
            <a:fillRect/>
          </a:stretch>
        </p:blipFill>
        <p:spPr bwMode="black">
          <a:xfrm>
            <a:off x="178308" y="5841652"/>
            <a:ext cx="1655064" cy="824629"/>
          </a:xfrm>
          <a:prstGeom prst="rect">
            <a:avLst/>
          </a:prstGeom>
        </p:spPr>
      </p:pic>
    </p:spTree>
    <p:extLst>
      <p:ext uri="{BB962C8B-B14F-4D97-AF65-F5344CB8AC3E}">
        <p14:creationId xmlns:p14="http://schemas.microsoft.com/office/powerpoint/2010/main" val="2615580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Intro-TB">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3F3F5606-D713-4ABD-BBAE-1EDAA1556670}"/>
              </a:ext>
            </a:extLst>
          </p:cNvPr>
          <p:cNvSpPr>
            <a:spLocks noGrp="1"/>
          </p:cNvSpPr>
          <p:nvPr>
            <p:ph type="pic" sz="quarter" idx="26"/>
          </p:nvPr>
        </p:nvSpPr>
        <p:spPr>
          <a:xfrm>
            <a:off x="0" y="0"/>
            <a:ext cx="5316538" cy="6492875"/>
          </a:xfrm>
        </p:spPr>
        <p:txBody>
          <a:bodyPr/>
          <a:lstStyle/>
          <a:p>
            <a:r>
              <a:rPr lang="en-US"/>
              <a:t>Click icon to add picture</a:t>
            </a:r>
          </a:p>
        </p:txBody>
      </p:sp>
      <p:sp>
        <p:nvSpPr>
          <p:cNvPr id="4" name="Text Placeholder 1">
            <a:extLst>
              <a:ext uri="{FF2B5EF4-FFF2-40B4-BE49-F238E27FC236}">
                <a16:creationId xmlns:a16="http://schemas.microsoft.com/office/drawing/2014/main" id="{1904CA30-14D5-DA4E-8E1D-920D69CA852F}"/>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solidFill>
                  <a:schemeClr val="bg1"/>
                </a:solidFill>
              </a:defRPr>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a:xfrm>
            <a:off x="365758" y="320040"/>
            <a:ext cx="4618618" cy="685800"/>
          </a:xfrm>
        </p:spPr>
        <p:txBody>
          <a:bodyPr/>
          <a:lstStyle>
            <a:lvl1pPr>
              <a:defRPr>
                <a:solidFill>
                  <a:schemeClr val="bg1"/>
                </a:solidFill>
              </a:defRPr>
            </a:lvl1pPr>
          </a:lstStyle>
          <a:p>
            <a:r>
              <a:rPr lang="en-US" dirty="0"/>
              <a:t>[Slide title]</a:t>
            </a:r>
          </a:p>
        </p:txBody>
      </p:sp>
      <p:cxnSp>
        <p:nvCxnSpPr>
          <p:cNvPr id="9" name="Line">
            <a:extLst>
              <a:ext uri="{FF2B5EF4-FFF2-40B4-BE49-F238E27FC236}">
                <a16:creationId xmlns:a16="http://schemas.microsoft.com/office/drawing/2014/main" id="{DEF2E30B-6074-D348-918A-2AAE502AC6FB}"/>
              </a:ext>
              <a:ext uri="{C183D7F6-B498-43B3-948B-1728B52AA6E4}">
                <adec:decorative xmlns:adec="http://schemas.microsoft.com/office/drawing/2017/decorative" val="1"/>
              </a:ext>
            </a:extLst>
          </p:cNvPr>
          <p:cNvCxnSpPr>
            <a:cxnSpLocks/>
          </p:cNvCxnSpPr>
          <p:nvPr userDrawn="1"/>
        </p:nvCxnSpPr>
        <p:spPr bwMode="hidden">
          <a:xfrm>
            <a:off x="6092825" y="408527"/>
            <a:ext cx="2685410"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AAF7F2B7-E2AC-6D40-8E28-92F673998E17}"/>
              </a:ext>
            </a:extLst>
          </p:cNvPr>
          <p:cNvSpPr>
            <a:spLocks noGrp="1"/>
          </p:cNvSpPr>
          <p:nvPr>
            <p:ph type="subTitle" idx="24" hasCustomPrompt="1"/>
          </p:nvPr>
        </p:nvSpPr>
        <p:spPr>
          <a:xfrm>
            <a:off x="6092826" y="549455"/>
            <a:ext cx="2685410" cy="2303974"/>
          </a:xfrm>
        </p:spPr>
        <p:txBody>
          <a:bodyPr>
            <a:noAutofit/>
          </a:bodyPr>
          <a:lstStyle>
            <a:lvl1pPr marL="0" indent="0" algn="l">
              <a:lnSpc>
                <a:spcPct val="100000"/>
              </a:lnSpc>
              <a:spcBef>
                <a:spcPts val="0"/>
              </a:spcBef>
              <a:buNone/>
              <a:defRPr sz="16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6092825" y="4615571"/>
            <a:ext cx="2686039" cy="1602350"/>
          </a:xfrm>
        </p:spPr>
        <p:txBody>
          <a:bodyPr/>
          <a:lstStyle>
            <a:lvl1pPr marL="0" indent="0">
              <a:spcBef>
                <a:spcPts val="900"/>
              </a:spcBef>
              <a:buNone/>
              <a:defRPr sz="1100"/>
            </a:lvl1pPr>
            <a:lvl2pPr>
              <a:defRPr sz="1100"/>
            </a:lvl2pPr>
            <a:lvl3pPr>
              <a:defRPr sz="1100"/>
            </a:lvl3pPr>
            <a:lvl4pPr>
              <a:defRPr sz="1100"/>
            </a:lvl4pPr>
            <a:lvl5pPr>
              <a:defRPr sz="1100"/>
            </a:lvl5pPr>
            <a:lvl6pPr marL="685800" indent="0">
              <a:buNone/>
              <a:defRPr sz="1000"/>
            </a:lvl6pPr>
            <a:lvl7pPr>
              <a:defRPr sz="1000"/>
            </a:lvl7pPr>
            <a:lvl8pPr>
              <a:defRPr sz="1000"/>
            </a:lvl8pPr>
            <a:lvl9pPr marL="109728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6FF13100-0E70-C648-AF1E-E8AB5EAE18F8}"/>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solidFill>
                  <a:schemeClr val="tx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106784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4" orient="horz" pos="2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portant Information 3col">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7" y="1036800"/>
            <a:ext cx="8412477" cy="5181438"/>
          </a:xfrm>
        </p:spPr>
        <p:txBody>
          <a:bodyPr numCol="3" spcCol="180000"/>
          <a:lstStyle>
            <a:lvl1pPr marL="0" indent="0">
              <a:lnSpc>
                <a:spcPct val="110000"/>
              </a:lnSpc>
              <a:spcBef>
                <a:spcPts val="1800"/>
              </a:spcBef>
              <a:buNone/>
              <a:defRPr sz="900" b="1">
                <a:solidFill>
                  <a:schemeClr val="tx2"/>
                </a:solidFill>
              </a:defRPr>
            </a:lvl1pPr>
            <a:lvl2pPr marL="0" indent="0">
              <a:lnSpc>
                <a:spcPct val="110000"/>
              </a:lnSpc>
              <a:spcBef>
                <a:spcPts val="900"/>
              </a:spcBef>
              <a:buFont typeface="+mj-lt"/>
              <a:buNone/>
              <a:defRPr sz="800"/>
            </a:lvl2pPr>
            <a:lvl3pPr marL="136800" indent="-136800">
              <a:lnSpc>
                <a:spcPct val="110000"/>
              </a:lnSpc>
              <a:buFont typeface="Arial" panose="020B0604020202020204" pitchFamily="34" charset="0"/>
              <a:buChar char="•"/>
              <a:defRPr sz="800"/>
            </a:lvl3pPr>
            <a:lvl4pPr marL="273600" indent="-137160">
              <a:lnSpc>
                <a:spcPct val="110000"/>
              </a:lnSpc>
              <a:buFont typeface="Arial" panose="020B0604020202020204" pitchFamily="34" charset="0"/>
              <a:buChar char="◦"/>
              <a:defRPr sz="800"/>
            </a:lvl4pPr>
            <a:lvl5pPr marL="410400">
              <a:lnSpc>
                <a:spcPct val="110000"/>
              </a:lnSpc>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124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382">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idebar Right - 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554583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Text Placeholder 2">
            <a:extLst>
              <a:ext uri="{FF2B5EF4-FFF2-40B4-BE49-F238E27FC236}">
                <a16:creationId xmlns:a16="http://schemas.microsoft.com/office/drawing/2014/main" id="{471D5783-7B08-4969-992F-97A12202F3DB}"/>
              </a:ext>
            </a:extLst>
          </p:cNvPr>
          <p:cNvSpPr>
            <a:spLocks noGrp="1"/>
          </p:cNvSpPr>
          <p:nvPr>
            <p:ph type="body" idx="32"/>
          </p:nvPr>
        </p:nvSpPr>
        <p:spPr>
          <a:xfrm>
            <a:off x="365125" y="1781518"/>
            <a:ext cx="554583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250777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78">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idebar Right 2x charts (h)">
    <p:spTree>
      <p:nvGrpSpPr>
        <p:cNvPr id="1" name=""/>
        <p:cNvGrpSpPr/>
        <p:nvPr/>
      </p:nvGrpSpPr>
      <p:grpSpPr>
        <a:xfrm>
          <a:off x="0" y="0"/>
          <a:ext cx="0" cy="0"/>
          <a:chOff x="0" y="0"/>
          <a:chExt cx="0" cy="0"/>
        </a:xfrm>
      </p:grpSpPr>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5" y="3915118"/>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59" y="21945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59" y="42388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4" y="1781518"/>
            <a:ext cx="5549901"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385731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idebar Right 3x charts alt">
    <p:spTree>
      <p:nvGrpSpPr>
        <p:cNvPr id="1" name=""/>
        <p:cNvGrpSpPr/>
        <p:nvPr/>
      </p:nvGrpSpPr>
      <p:grpSpPr>
        <a:xfrm>
          <a:off x="0" y="0"/>
          <a:ext cx="0" cy="0"/>
          <a:chOff x="0" y="0"/>
          <a:chExt cx="0" cy="0"/>
        </a:xfrm>
      </p:grpSpPr>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5" y="3915118"/>
            <a:ext cx="2679192"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2194560"/>
            <a:ext cx="2679192" cy="3749039"/>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59" y="21945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59" y="4238859"/>
            <a:ext cx="2700337" cy="1704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4" y="1781518"/>
            <a:ext cx="8412479"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30" name="Text Placeholder 2">
            <a:extLst>
              <a:ext uri="{FF2B5EF4-FFF2-40B4-BE49-F238E27FC236}">
                <a16:creationId xmlns:a16="http://schemas.microsoft.com/office/drawing/2014/main" id="{E89BCE02-E960-40A5-9D80-F47640963763}"/>
              </a:ext>
            </a:extLst>
          </p:cNvPr>
          <p:cNvSpPr>
            <a:spLocks noGrp="1"/>
          </p:cNvSpPr>
          <p:nvPr>
            <p:ph type="body" idx="35"/>
          </p:nvPr>
        </p:nvSpPr>
        <p:spPr>
          <a:xfrm>
            <a:off x="3236341" y="3915118"/>
            <a:ext cx="2679192"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31" name="Content Placeholder 4">
            <a:extLst>
              <a:ext uri="{FF2B5EF4-FFF2-40B4-BE49-F238E27FC236}">
                <a16:creationId xmlns:a16="http://schemas.microsoft.com/office/drawing/2014/main" id="{F2C73922-EC15-45D4-AE01-A335FCC4D2C9}"/>
              </a:ext>
            </a:extLst>
          </p:cNvPr>
          <p:cNvSpPr>
            <a:spLocks noGrp="1"/>
          </p:cNvSpPr>
          <p:nvPr>
            <p:ph sz="half" idx="36"/>
          </p:nvPr>
        </p:nvSpPr>
        <p:spPr>
          <a:xfrm>
            <a:off x="3236975" y="4238859"/>
            <a:ext cx="2700337" cy="1704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68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Sidebar Left 2x charts TB">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227388" y="4410635"/>
            <a:ext cx="5549266" cy="1532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226754" y="3993199"/>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373571" y="2194560"/>
            <a:ext cx="2679192" cy="3749039"/>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227388" y="2194560"/>
            <a:ext cx="5549266"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5" y="1781518"/>
            <a:ext cx="2701030"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31" name="Text Placeholder 2">
            <a:extLst>
              <a:ext uri="{FF2B5EF4-FFF2-40B4-BE49-F238E27FC236}">
                <a16:creationId xmlns:a16="http://schemas.microsoft.com/office/drawing/2014/main" id="{BC297654-984B-4FE9-AE91-A7355B25800B}"/>
              </a:ext>
            </a:extLst>
          </p:cNvPr>
          <p:cNvSpPr>
            <a:spLocks noGrp="1"/>
          </p:cNvSpPr>
          <p:nvPr>
            <p:ph type="body" idx="34"/>
          </p:nvPr>
        </p:nvSpPr>
        <p:spPr>
          <a:xfrm>
            <a:off x="3239366" y="1781518"/>
            <a:ext cx="5536654"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282046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idebar Right standfirst 2x tables">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59" y="2483622"/>
            <a:ext cx="5549266" cy="13081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5" y="4076783"/>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95000"/>
              </a:lnSpc>
              <a:spcBef>
                <a:spcPts val="0"/>
              </a:spcBef>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2999"/>
            <a:ext cx="8412480" cy="989849"/>
          </a:xfrm>
        </p:spPr>
        <p:txBody>
          <a:bodyPr>
            <a:noAutofit/>
          </a:bodyPr>
          <a:lstStyle>
            <a:lvl1pPr marL="0" indent="0" algn="l">
              <a:lnSpc>
                <a:spcPct val="100000"/>
              </a:lnSpc>
              <a:spcBef>
                <a:spcPts val="0"/>
              </a:spcBef>
              <a:spcAft>
                <a:spcPts val="0"/>
              </a:spcAft>
              <a:buNone/>
              <a:defRPr sz="1200" b="0" cap="none" baseline="0">
                <a:solidFill>
                  <a:schemeClr val="tx2"/>
                </a:solidFill>
                <a:latin typeface="+mn-lt"/>
              </a:defRPr>
            </a:lvl1pPr>
            <a:lvl2pPr marL="171450" indent="-171450" algn="l">
              <a:lnSpc>
                <a:spcPct val="100000"/>
              </a:lnSpc>
              <a:spcBef>
                <a:spcPts val="600"/>
              </a:spcBef>
              <a:buFont typeface="Arial" panose="020B0604020202020204" pitchFamily="34" charset="0"/>
              <a:buChar char="•"/>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GB" dirty="0"/>
              <a:t>Level Two</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2512173"/>
            <a:ext cx="2679192" cy="3238687"/>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59" y="4365812"/>
            <a:ext cx="5549266" cy="13850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5" y="2193925"/>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95000"/>
              </a:lnSpc>
              <a:spcBef>
                <a:spcPts val="0"/>
              </a:spcBef>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Text Placeholder 2">
            <a:extLst>
              <a:ext uri="{FF2B5EF4-FFF2-40B4-BE49-F238E27FC236}">
                <a16:creationId xmlns:a16="http://schemas.microsoft.com/office/drawing/2014/main" id="{DB76B755-128B-4D82-BF47-762168F1415E}"/>
              </a:ext>
            </a:extLst>
          </p:cNvPr>
          <p:cNvSpPr>
            <a:spLocks noGrp="1"/>
          </p:cNvSpPr>
          <p:nvPr>
            <p:ph type="body" idx="34"/>
          </p:nvPr>
        </p:nvSpPr>
        <p:spPr>
          <a:xfrm>
            <a:off x="6099046" y="2193925"/>
            <a:ext cx="2679829"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95000"/>
              </a:lnSpc>
              <a:spcBef>
                <a:spcPts val="0"/>
              </a:spcBef>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80681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hart-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841247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Text Placeholder 2">
            <a:extLst>
              <a:ext uri="{FF2B5EF4-FFF2-40B4-BE49-F238E27FC236}">
                <a16:creationId xmlns:a16="http://schemas.microsoft.com/office/drawing/2014/main" id="{30B87BD5-AEEC-41FB-AFDF-5B23713F12DE}"/>
              </a:ext>
            </a:extLst>
          </p:cNvPr>
          <p:cNvSpPr>
            <a:spLocks noGrp="1"/>
          </p:cNvSpPr>
          <p:nvPr>
            <p:ph type="body" idx="32"/>
          </p:nvPr>
        </p:nvSpPr>
        <p:spPr>
          <a:xfrm>
            <a:off x="365125" y="1781518"/>
            <a:ext cx="841247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38178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hart x2-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59"/>
            <a:ext cx="4118929" cy="34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0E689A0D-BFF8-44F7-B4AD-1EF5493EB3A3}"/>
              </a:ext>
            </a:extLst>
          </p:cNvPr>
          <p:cNvSpPr>
            <a:spLocks noGrp="1"/>
          </p:cNvSpPr>
          <p:nvPr>
            <p:ph sz="half" idx="26"/>
          </p:nvPr>
        </p:nvSpPr>
        <p:spPr>
          <a:xfrm>
            <a:off x="4659854" y="2194559"/>
            <a:ext cx="4118929" cy="34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a:extLst>
              <a:ext uri="{FF2B5EF4-FFF2-40B4-BE49-F238E27FC236}">
                <a16:creationId xmlns:a16="http://schemas.microsoft.com/office/drawing/2014/main" id="{0F9C5175-243C-4CC6-9C48-78F23C8EF77A}"/>
              </a:ext>
            </a:extLst>
          </p:cNvPr>
          <p:cNvSpPr>
            <a:spLocks noGrp="1"/>
          </p:cNvSpPr>
          <p:nvPr>
            <p:ph type="body" idx="32"/>
          </p:nvPr>
        </p:nvSpPr>
        <p:spPr>
          <a:xfrm>
            <a:off x="365125"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14" name="Text Placeholder 2">
            <a:extLst>
              <a:ext uri="{FF2B5EF4-FFF2-40B4-BE49-F238E27FC236}">
                <a16:creationId xmlns:a16="http://schemas.microsoft.com/office/drawing/2014/main" id="{EAA069A4-C366-4F61-B248-996C5636A135}"/>
              </a:ext>
            </a:extLst>
          </p:cNvPr>
          <p:cNvSpPr>
            <a:spLocks noGrp="1"/>
          </p:cNvSpPr>
          <p:nvPr>
            <p:ph type="body" idx="33"/>
          </p:nvPr>
        </p:nvSpPr>
        <p:spPr>
          <a:xfrm>
            <a:off x="4668184"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193748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harts x2 vertical-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B25F1B8D-2CC1-4B93-863C-217E1D25C285}"/>
              </a:ext>
            </a:extLst>
          </p:cNvPr>
          <p:cNvSpPr>
            <a:spLocks noGrp="1"/>
          </p:cNvSpPr>
          <p:nvPr>
            <p:ph sz="half" idx="26"/>
          </p:nvPr>
        </p:nvSpPr>
        <p:spPr>
          <a:xfrm>
            <a:off x="3224866"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a:extLst>
              <a:ext uri="{FF2B5EF4-FFF2-40B4-BE49-F238E27FC236}">
                <a16:creationId xmlns:a16="http://schemas.microsoft.com/office/drawing/2014/main" id="{8E2C8FEC-A177-441B-A8C4-03935626DA8F}"/>
              </a:ext>
            </a:extLst>
          </p:cNvPr>
          <p:cNvSpPr>
            <a:spLocks noGrp="1"/>
          </p:cNvSpPr>
          <p:nvPr>
            <p:ph type="body" idx="32"/>
          </p:nvPr>
        </p:nvSpPr>
        <p:spPr>
          <a:xfrm>
            <a:off x="365125" y="1781518"/>
            <a:ext cx="2700000"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18" name="Text Placeholder 2">
            <a:extLst>
              <a:ext uri="{FF2B5EF4-FFF2-40B4-BE49-F238E27FC236}">
                <a16:creationId xmlns:a16="http://schemas.microsoft.com/office/drawing/2014/main" id="{D6DCB7A8-56CE-48BF-8381-EAD7052633AB}"/>
              </a:ext>
            </a:extLst>
          </p:cNvPr>
          <p:cNvSpPr>
            <a:spLocks noGrp="1"/>
          </p:cNvSpPr>
          <p:nvPr>
            <p:ph type="body" idx="33"/>
          </p:nvPr>
        </p:nvSpPr>
        <p:spPr>
          <a:xfrm>
            <a:off x="3224866" y="1781518"/>
            <a:ext cx="2700000"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40499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orient="horz" pos="1116">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hart x4-TB">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A7C8EBCB-BF47-4899-9367-9A3671AB0228}"/>
              </a:ext>
            </a:extLst>
          </p:cNvPr>
          <p:cNvSpPr>
            <a:spLocks noGrp="1"/>
          </p:cNvSpPr>
          <p:nvPr>
            <p:ph type="body" idx="34"/>
          </p:nvPr>
        </p:nvSpPr>
        <p:spPr>
          <a:xfrm>
            <a:off x="365125" y="389718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24" name="Text Placeholder 2">
            <a:extLst>
              <a:ext uri="{FF2B5EF4-FFF2-40B4-BE49-F238E27FC236}">
                <a16:creationId xmlns:a16="http://schemas.microsoft.com/office/drawing/2014/main" id="{01821AB9-ECDF-4C1D-A498-977A96CD1275}"/>
              </a:ext>
            </a:extLst>
          </p:cNvPr>
          <p:cNvSpPr>
            <a:spLocks noGrp="1"/>
          </p:cNvSpPr>
          <p:nvPr>
            <p:ph type="body" idx="35"/>
          </p:nvPr>
        </p:nvSpPr>
        <p:spPr>
          <a:xfrm>
            <a:off x="4668184" y="389718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21" name="Text Placeholder 2">
            <a:extLst>
              <a:ext uri="{FF2B5EF4-FFF2-40B4-BE49-F238E27FC236}">
                <a16:creationId xmlns:a16="http://schemas.microsoft.com/office/drawing/2014/main" id="{555F4D2D-9EF0-4787-9E6D-FD059B420703}"/>
              </a:ext>
            </a:extLst>
          </p:cNvPr>
          <p:cNvSpPr>
            <a:spLocks noGrp="1"/>
          </p:cNvSpPr>
          <p:nvPr>
            <p:ph type="body" idx="32"/>
          </p:nvPr>
        </p:nvSpPr>
        <p:spPr>
          <a:xfrm>
            <a:off x="365125"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22" name="Text Placeholder 2">
            <a:extLst>
              <a:ext uri="{FF2B5EF4-FFF2-40B4-BE49-F238E27FC236}">
                <a16:creationId xmlns:a16="http://schemas.microsoft.com/office/drawing/2014/main" id="{04B56A91-5556-4AE5-927B-192CFC75567E}"/>
              </a:ext>
            </a:extLst>
          </p:cNvPr>
          <p:cNvSpPr>
            <a:spLocks noGrp="1"/>
          </p:cNvSpPr>
          <p:nvPr>
            <p:ph type="body" idx="33"/>
          </p:nvPr>
        </p:nvSpPr>
        <p:spPr>
          <a:xfrm>
            <a:off x="4668184"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0E689A0D-BFF8-44F7-B4AD-1EF5493EB3A3}"/>
              </a:ext>
            </a:extLst>
          </p:cNvPr>
          <p:cNvSpPr>
            <a:spLocks noGrp="1"/>
          </p:cNvSpPr>
          <p:nvPr>
            <p:ph sz="half" idx="26"/>
          </p:nvPr>
        </p:nvSpPr>
        <p:spPr>
          <a:xfrm>
            <a:off x="4659854" y="21945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82379C93-8EC7-4C81-A2D5-4C0BCC35FED0}"/>
              </a:ext>
            </a:extLst>
          </p:cNvPr>
          <p:cNvSpPr>
            <a:spLocks noGrp="1"/>
          </p:cNvSpPr>
          <p:nvPr>
            <p:ph sz="half" idx="27"/>
          </p:nvPr>
        </p:nvSpPr>
        <p:spPr>
          <a:xfrm>
            <a:off x="365759" y="42388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7E6746BA-9B73-4597-AB2D-F122BF934733}"/>
              </a:ext>
            </a:extLst>
          </p:cNvPr>
          <p:cNvSpPr>
            <a:spLocks noGrp="1"/>
          </p:cNvSpPr>
          <p:nvPr>
            <p:ph sz="half" idx="28"/>
          </p:nvPr>
        </p:nvSpPr>
        <p:spPr>
          <a:xfrm>
            <a:off x="4659854" y="42388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a:extLst>
              <a:ext uri="{FF2B5EF4-FFF2-40B4-BE49-F238E27FC236}">
                <a16:creationId xmlns:a16="http://schemas.microsoft.com/office/drawing/2014/main" id="{4C36BCD1-531D-4E63-AE87-5F427A78FA61}"/>
              </a:ext>
            </a:extLst>
          </p:cNvPr>
          <p:cNvCxnSpPr>
            <a:cxnSpLocks/>
          </p:cNvCxnSpPr>
          <p:nvPr userDrawn="1"/>
        </p:nvCxnSpPr>
        <p:spPr>
          <a:xfrm>
            <a:off x="365125" y="3854043"/>
            <a:ext cx="4104000"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0" name="Straight Connector 19">
            <a:extLst>
              <a:ext uri="{FF2B5EF4-FFF2-40B4-BE49-F238E27FC236}">
                <a16:creationId xmlns:a16="http://schemas.microsoft.com/office/drawing/2014/main" id="{4DD58A84-E005-4610-AC91-58531FCFEFED}"/>
              </a:ext>
            </a:extLst>
          </p:cNvPr>
          <p:cNvCxnSpPr>
            <a:cxnSpLocks/>
          </p:cNvCxnSpPr>
          <p:nvPr userDrawn="1"/>
        </p:nvCxnSpPr>
        <p:spPr>
          <a:xfrm>
            <a:off x="4663748" y="3854043"/>
            <a:ext cx="4104000"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78977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Important Information 3col">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7" y="1036800"/>
            <a:ext cx="8412477" cy="5181438"/>
          </a:xfrm>
        </p:spPr>
        <p:txBody>
          <a:bodyPr numCol="3" spcCol="180000"/>
          <a:lstStyle>
            <a:lvl1pPr marL="0" indent="0">
              <a:lnSpc>
                <a:spcPct val="110000"/>
              </a:lnSpc>
              <a:spcBef>
                <a:spcPts val="1800"/>
              </a:spcBef>
              <a:buNone/>
              <a:defRPr sz="900" b="1">
                <a:solidFill>
                  <a:schemeClr val="tx2"/>
                </a:solidFill>
              </a:defRPr>
            </a:lvl1pPr>
            <a:lvl2pPr marL="0" indent="0">
              <a:lnSpc>
                <a:spcPct val="110000"/>
              </a:lnSpc>
              <a:spcBef>
                <a:spcPts val="900"/>
              </a:spcBef>
              <a:buFont typeface="+mj-lt"/>
              <a:buNone/>
              <a:defRPr sz="800"/>
            </a:lvl2pPr>
            <a:lvl3pPr marL="136800" indent="-136800">
              <a:lnSpc>
                <a:spcPct val="110000"/>
              </a:lnSpc>
              <a:buFont typeface="Arial" panose="020B0604020202020204" pitchFamily="34" charset="0"/>
              <a:buChar char="•"/>
              <a:defRPr sz="800"/>
            </a:lvl3pPr>
            <a:lvl4pPr marL="273600" indent="-137160">
              <a:lnSpc>
                <a:spcPct val="110000"/>
              </a:lnSpc>
              <a:buFont typeface="Arial" panose="020B0604020202020204" pitchFamily="34" charset="0"/>
              <a:buChar char="◦"/>
              <a:defRPr sz="800"/>
            </a:lvl4pPr>
            <a:lvl5pPr marL="410400">
              <a:lnSpc>
                <a:spcPct val="110000"/>
              </a:lnSpc>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324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38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portant Information">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7" y="1036800"/>
            <a:ext cx="8412477" cy="5181438"/>
          </a:xfrm>
        </p:spPr>
        <p:txBody>
          <a:bodyPr numCol="1" spcCol="180000"/>
          <a:lstStyle>
            <a:lvl1pPr marL="0" indent="0">
              <a:lnSpc>
                <a:spcPct val="110000"/>
              </a:lnSpc>
              <a:spcBef>
                <a:spcPts val="1800"/>
              </a:spcBef>
              <a:buNone/>
              <a:defRPr sz="900" b="1">
                <a:solidFill>
                  <a:schemeClr val="tx2"/>
                </a:solidFill>
              </a:defRPr>
            </a:lvl1pPr>
            <a:lvl2pPr marL="0" indent="0">
              <a:lnSpc>
                <a:spcPct val="110000"/>
              </a:lnSpc>
              <a:spcBef>
                <a:spcPts val="900"/>
              </a:spcBef>
              <a:buFont typeface="+mj-lt"/>
              <a:buNone/>
              <a:defRPr sz="800"/>
            </a:lvl2pPr>
            <a:lvl3pPr marL="136800" indent="-136800">
              <a:lnSpc>
                <a:spcPct val="110000"/>
              </a:lnSpc>
              <a:buFont typeface="Arial" panose="020B0604020202020204" pitchFamily="34" charset="0"/>
              <a:buChar char="•"/>
              <a:defRPr sz="800"/>
            </a:lvl3pPr>
            <a:lvl4pPr marL="273600" indent="-137160">
              <a:lnSpc>
                <a:spcPct val="110000"/>
              </a:lnSpc>
              <a:buFont typeface="Arial" panose="020B0604020202020204" pitchFamily="34" charset="0"/>
              <a:buChar char="◦"/>
              <a:defRPr sz="800"/>
            </a:lvl4pPr>
            <a:lvl5pPr marL="410400">
              <a:lnSpc>
                <a:spcPct val="110000"/>
              </a:lnSpc>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448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382">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Important Information">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7" y="1036800"/>
            <a:ext cx="8412477" cy="5181438"/>
          </a:xfrm>
        </p:spPr>
        <p:txBody>
          <a:bodyPr numCol="1" spcCol="180000"/>
          <a:lstStyle>
            <a:lvl1pPr marL="0" indent="0">
              <a:lnSpc>
                <a:spcPct val="110000"/>
              </a:lnSpc>
              <a:spcBef>
                <a:spcPts val="1800"/>
              </a:spcBef>
              <a:buNone/>
              <a:defRPr sz="900" b="1">
                <a:solidFill>
                  <a:schemeClr val="tx2"/>
                </a:solidFill>
              </a:defRPr>
            </a:lvl1pPr>
            <a:lvl2pPr marL="0" indent="0">
              <a:lnSpc>
                <a:spcPct val="110000"/>
              </a:lnSpc>
              <a:spcBef>
                <a:spcPts val="900"/>
              </a:spcBef>
              <a:buFont typeface="+mj-lt"/>
              <a:buNone/>
              <a:defRPr sz="800"/>
            </a:lvl2pPr>
            <a:lvl3pPr marL="136800" indent="-136800">
              <a:lnSpc>
                <a:spcPct val="110000"/>
              </a:lnSpc>
              <a:buFont typeface="Arial" panose="020B0604020202020204" pitchFamily="34" charset="0"/>
              <a:buChar char="•"/>
              <a:defRPr sz="800"/>
            </a:lvl3pPr>
            <a:lvl4pPr marL="273600" indent="-137160">
              <a:lnSpc>
                <a:spcPct val="110000"/>
              </a:lnSpc>
              <a:buFont typeface="Arial" panose="020B0604020202020204" pitchFamily="34" charset="0"/>
              <a:buChar char="◦"/>
              <a:defRPr sz="800"/>
            </a:lvl4pPr>
            <a:lvl5pPr marL="410400">
              <a:lnSpc>
                <a:spcPct val="110000"/>
              </a:lnSpc>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48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382">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 Important Information 1 column">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7" y="1641600"/>
            <a:ext cx="8412477" cy="4576638"/>
          </a:xfrm>
        </p:spPr>
        <p:txBody>
          <a:bodyPr numCol="1" spcCol="180000"/>
          <a:lstStyle>
            <a:lvl1pPr marL="0" indent="0">
              <a:lnSpc>
                <a:spcPct val="110000"/>
              </a:lnSpc>
              <a:spcBef>
                <a:spcPts val="1800"/>
              </a:spcBef>
              <a:buNone/>
              <a:defRPr sz="900" b="1">
                <a:solidFill>
                  <a:schemeClr val="tx2"/>
                </a:solidFill>
              </a:defRPr>
            </a:lvl1pPr>
            <a:lvl2pPr marL="0" indent="0">
              <a:lnSpc>
                <a:spcPct val="110000"/>
              </a:lnSpc>
              <a:spcBef>
                <a:spcPts val="176"/>
              </a:spcBef>
              <a:buFont typeface="+mj-lt"/>
              <a:buNone/>
              <a:defRPr sz="800"/>
            </a:lvl2pPr>
            <a:lvl3pPr marL="136800" indent="-136800">
              <a:lnSpc>
                <a:spcPct val="110000"/>
              </a:lnSpc>
              <a:buFont typeface="Arial" panose="020B0604020202020204" pitchFamily="34" charset="0"/>
              <a:buChar char="•"/>
              <a:defRPr sz="800"/>
            </a:lvl3pPr>
            <a:lvl4pPr marL="273600" indent="-137160">
              <a:lnSpc>
                <a:spcPct val="110000"/>
              </a:lnSpc>
              <a:buFont typeface="Arial" panose="020B0604020202020204" pitchFamily="34" charset="0"/>
              <a:buChar char="◦"/>
              <a:defRPr sz="800"/>
            </a:lvl4pPr>
            <a:lvl5pPr marL="410400">
              <a:lnSpc>
                <a:spcPct val="110000"/>
              </a:lnSpc>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2">
            <a:extLst>
              <a:ext uri="{FF2B5EF4-FFF2-40B4-BE49-F238E27FC236}">
                <a16:creationId xmlns:a16="http://schemas.microsoft.com/office/drawing/2014/main" id="{2527D30B-B0E7-4E72-8882-33542BA47061}"/>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7" name="Line">
            <a:extLst>
              <a:ext uri="{FF2B5EF4-FFF2-40B4-BE49-F238E27FC236}">
                <a16:creationId xmlns:a16="http://schemas.microsoft.com/office/drawing/2014/main" id="{69FE87FF-E132-4060-B3C7-BD75D5EAD18A}"/>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Tree>
    <p:extLst>
      <p:ext uri="{BB962C8B-B14F-4D97-AF65-F5344CB8AC3E}">
        <p14:creationId xmlns:p14="http://schemas.microsoft.com/office/powerpoint/2010/main" val="158453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382">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OLD DISCLAIMER">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68901D48-E776-498A-B56E-EE6E146CD400}"/>
              </a:ext>
            </a:extLst>
          </p:cNvPr>
          <p:cNvSpPr txBox="1">
            <a:spLocks/>
          </p:cNvSpPr>
          <p:nvPr userDrawn="1"/>
        </p:nvSpPr>
        <p:spPr>
          <a:xfrm>
            <a:off x="432263" y="5922492"/>
            <a:ext cx="8279475" cy="513474"/>
          </a:xfrm>
          <a:prstGeom prst="rect">
            <a:avLst/>
          </a:prstGeom>
        </p:spPr>
        <p:txBody>
          <a:bodyPr wrap="square" lIns="0" tIns="0" rIns="0" bIns="0" anchor="t">
            <a:spAutoFit/>
          </a:bodyPr>
          <a:lstStyle>
            <a:lvl1pPr marL="12192" indent="-9017" algn="l" defTabSz="914400" rtl="0" eaLnBrk="1" latinLnBrk="0" hangingPunct="1">
              <a:lnSpc>
                <a:spcPct val="110000"/>
              </a:lnSpc>
              <a:spcBef>
                <a:spcPts val="910"/>
              </a:spcBef>
              <a:spcAft>
                <a:spcPct val="0"/>
              </a:spcAft>
              <a:buFontTx/>
              <a:buNone/>
              <a:defRPr sz="1200" b="0" i="0" kern="1200">
                <a:solidFill>
                  <a:schemeClr val="tx2"/>
                </a:solidFill>
                <a:latin typeface="Arial" panose="020B0604020202020204" pitchFamily="34" charset="0"/>
                <a:ea typeface="+mn-ea"/>
                <a:cs typeface="+mn-cs"/>
              </a:defRPr>
            </a:lvl1pPr>
            <a:lvl2pPr marL="210312" indent="-210312" algn="l" defTabSz="914400" rtl="0" eaLnBrk="1" latinLnBrk="0" hangingPunct="1">
              <a:lnSpc>
                <a:spcPct val="110000"/>
              </a:lnSpc>
              <a:spcBef>
                <a:spcPts val="600"/>
              </a:spcBef>
              <a:spcAft>
                <a:spcPct val="0"/>
              </a:spcAft>
              <a:buClr>
                <a:schemeClr val="bg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2pPr>
            <a:lvl3pPr marL="420624" indent="-210312" algn="l" defTabSz="914400" rtl="0" eaLnBrk="1" latinLnBrk="0" hangingPunct="1">
              <a:lnSpc>
                <a:spcPct val="110000"/>
              </a:lnSpc>
              <a:spcBef>
                <a:spcPts val="300"/>
              </a:spcBef>
              <a:spcAft>
                <a:spcPct val="0"/>
              </a:spcAft>
              <a:buClr>
                <a:schemeClr val="tx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3pPr>
            <a:lvl4pPr marL="649224" indent="-228600" algn="l" defTabSz="914400" rtl="0" eaLnBrk="1" latinLnBrk="0" hangingPunct="1">
              <a:lnSpc>
                <a:spcPct val="110000"/>
              </a:lnSpc>
              <a:spcBef>
                <a:spcPts val="10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4pPr>
            <a:lvl5pPr marL="877824" indent="-228600" algn="l" defTabSz="914400" rtl="0" eaLnBrk="1" latinLnBrk="0" hangingPunct="1">
              <a:lnSpc>
                <a:spcPct val="110000"/>
              </a:lnSpc>
              <a:spcBef>
                <a:spcPts val="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sz="706" dirty="0">
                <a:solidFill>
                  <a:srgbClr val="6D6E6A"/>
                </a:solidFill>
                <a:cs typeface="Arial" panose="020B0604020202020204" pitchFamily="34" charset="0"/>
              </a:rPr>
              <a:t>For illustrative purposes only. This information does not reflect the performance of any specific investment scenario. The views and strategies described herein may not be suitable for all investors, and more complete information is available which discusses risks, liquidity, and other matters of interest. This information is not intended as an offer or solicitation for the purchase or sale of any financial instrument. </a:t>
            </a:r>
            <a:r>
              <a:rPr sz="971" b="1" dirty="0">
                <a:solidFill>
                  <a:srgbClr val="6D6E6A"/>
                </a:solidFill>
                <a:cs typeface="Arial" panose="020B0604020202020204" pitchFamily="34" charset="0"/>
              </a:rPr>
              <a:t>Outlooks and past performance are no guarantee of future results.</a:t>
            </a:r>
            <a:r>
              <a:rPr sz="971" dirty="0">
                <a:solidFill>
                  <a:srgbClr val="6D6E6A"/>
                </a:solidFill>
                <a:cs typeface="Arial" panose="020B0604020202020204" pitchFamily="34" charset="0"/>
              </a:rPr>
              <a:t> </a:t>
            </a:r>
            <a:r>
              <a:rPr sz="706" dirty="0">
                <a:solidFill>
                  <a:srgbClr val="6D6E6A"/>
                </a:solidFill>
                <a:cs typeface="Arial" panose="020B0604020202020204" pitchFamily="34" charset="0"/>
              </a:rPr>
              <a:t>It is not possible to invest directly in an index. </a:t>
            </a:r>
          </a:p>
          <a:p>
            <a:pPr>
              <a:spcBef>
                <a:spcPts val="0"/>
              </a:spcBef>
            </a:pPr>
            <a:r>
              <a:rPr sz="706" dirty="0">
                <a:solidFill>
                  <a:srgbClr val="6D6E6A"/>
                </a:solidFill>
                <a:cs typeface="Arial" panose="020B0604020202020204" pitchFamily="34" charset="0"/>
              </a:rPr>
              <a:t>Please refer to “Definition of Indices and Terms” for important information. </a:t>
            </a:r>
          </a:p>
        </p:txBody>
      </p:sp>
    </p:spTree>
    <p:extLst>
      <p:ext uri="{BB962C8B-B14F-4D97-AF65-F5344CB8AC3E}">
        <p14:creationId xmlns:p14="http://schemas.microsoft.com/office/powerpoint/2010/main" val="21891107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_Charts x2 vertical-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09" b="1" cap="all" baseline="0"/>
            </a:lvl1pPr>
            <a:lvl2pPr marL="0" indent="0">
              <a:spcBef>
                <a:spcPts val="0"/>
              </a:spcBef>
              <a:buFontTx/>
              <a:buNone/>
              <a:defRPr sz="509" b="1" cap="all" baseline="0"/>
            </a:lvl2pPr>
            <a:lvl3pPr marL="0" indent="0">
              <a:spcBef>
                <a:spcPts val="0"/>
              </a:spcBef>
              <a:buFontTx/>
              <a:buNone/>
              <a:defRPr sz="509" b="1" cap="all" baseline="0"/>
            </a:lvl3pPr>
            <a:lvl4pPr marL="0" indent="0">
              <a:spcBef>
                <a:spcPts val="0"/>
              </a:spcBef>
              <a:buFontTx/>
              <a:buNone/>
              <a:defRPr sz="509" b="1" cap="all" baseline="0"/>
            </a:lvl4pPr>
            <a:lvl5pPr marL="0" indent="0">
              <a:spcBef>
                <a:spcPts val="0"/>
              </a:spcBef>
              <a:buFontTx/>
              <a:buNone/>
              <a:defRPr sz="509" b="1" cap="all" baseline="0"/>
            </a:lvl5pPr>
            <a:lvl6pPr marL="0" indent="0">
              <a:spcBef>
                <a:spcPts val="0"/>
              </a:spcBef>
              <a:buFontTx/>
              <a:buNone/>
              <a:defRPr sz="509" b="1" cap="all" baseline="0"/>
            </a:lvl6pPr>
            <a:lvl7pPr marL="0" indent="0">
              <a:spcBef>
                <a:spcPts val="0"/>
              </a:spcBef>
              <a:buFontTx/>
              <a:buNone/>
              <a:defRPr sz="509" b="1" cap="all" baseline="0"/>
            </a:lvl7pPr>
            <a:lvl8pPr marL="0" indent="0">
              <a:spcBef>
                <a:spcPts val="0"/>
              </a:spcBef>
              <a:buFontTx/>
              <a:buNone/>
              <a:defRPr sz="509" b="1" cap="all" baseline="0"/>
            </a:lvl8pPr>
            <a:lvl9pPr marL="0" indent="0">
              <a:spcBef>
                <a:spcPts val="0"/>
              </a:spcBef>
              <a:buFontTx/>
              <a:buNone/>
              <a:defRPr sz="509"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874" b="0" cap="none" baseline="0">
                <a:solidFill>
                  <a:schemeClr val="tx2"/>
                </a:solidFill>
                <a:latin typeface="+mn-lt"/>
              </a:defRPr>
            </a:lvl1pPr>
            <a:lvl2pPr marL="0" indent="0" algn="l">
              <a:lnSpc>
                <a:spcPct val="100000"/>
              </a:lnSpc>
              <a:spcBef>
                <a:spcPts val="0"/>
              </a:spcBef>
              <a:buNone/>
              <a:defRPr sz="874" b="0" cap="all" baseline="0">
                <a:solidFill>
                  <a:schemeClr val="tx2"/>
                </a:solidFill>
                <a:latin typeface="+mn-lt"/>
              </a:defRPr>
            </a:lvl2pPr>
            <a:lvl3pPr marL="0" indent="0" algn="l">
              <a:lnSpc>
                <a:spcPct val="100000"/>
              </a:lnSpc>
              <a:spcBef>
                <a:spcPts val="0"/>
              </a:spcBef>
              <a:buNone/>
              <a:defRPr sz="874" b="0" cap="all" baseline="0">
                <a:solidFill>
                  <a:schemeClr val="tx2"/>
                </a:solidFill>
                <a:latin typeface="+mn-lt"/>
              </a:defRPr>
            </a:lvl3pPr>
            <a:lvl4pPr marL="0" indent="0" algn="l">
              <a:lnSpc>
                <a:spcPct val="100000"/>
              </a:lnSpc>
              <a:spcBef>
                <a:spcPts val="0"/>
              </a:spcBef>
              <a:buNone/>
              <a:defRPr sz="874" b="0" cap="all" baseline="0">
                <a:solidFill>
                  <a:schemeClr val="tx2"/>
                </a:solidFill>
                <a:latin typeface="+mn-lt"/>
              </a:defRPr>
            </a:lvl4pPr>
            <a:lvl5pPr marL="0" indent="0" algn="l">
              <a:lnSpc>
                <a:spcPct val="100000"/>
              </a:lnSpc>
              <a:spcBef>
                <a:spcPts val="0"/>
              </a:spcBef>
              <a:buNone/>
              <a:defRPr sz="874" b="0" cap="all" baseline="0">
                <a:solidFill>
                  <a:schemeClr val="tx2"/>
                </a:solidFill>
                <a:latin typeface="+mn-lt"/>
              </a:defRPr>
            </a:lvl5pPr>
            <a:lvl6pPr marL="0" indent="0" algn="l">
              <a:lnSpc>
                <a:spcPct val="100000"/>
              </a:lnSpc>
              <a:spcBef>
                <a:spcPts val="0"/>
              </a:spcBef>
              <a:buNone/>
              <a:defRPr sz="874" b="0" cap="all" baseline="0">
                <a:solidFill>
                  <a:schemeClr val="tx2"/>
                </a:solidFill>
                <a:latin typeface="+mn-lt"/>
              </a:defRPr>
            </a:lvl6pPr>
            <a:lvl7pPr marL="0" indent="0" algn="l">
              <a:lnSpc>
                <a:spcPct val="100000"/>
              </a:lnSpc>
              <a:spcBef>
                <a:spcPts val="0"/>
              </a:spcBef>
              <a:buNone/>
              <a:defRPr sz="874" b="0" cap="all" baseline="0">
                <a:solidFill>
                  <a:schemeClr val="tx2"/>
                </a:solidFill>
                <a:latin typeface="+mn-lt"/>
              </a:defRPr>
            </a:lvl7pPr>
            <a:lvl8pPr marL="0" indent="0" algn="l">
              <a:lnSpc>
                <a:spcPct val="100000"/>
              </a:lnSpc>
              <a:spcBef>
                <a:spcPts val="0"/>
              </a:spcBef>
              <a:buNone/>
              <a:defRPr sz="874" b="0" cap="all" baseline="0">
                <a:solidFill>
                  <a:schemeClr val="tx2"/>
                </a:solidFill>
                <a:latin typeface="+mn-lt"/>
              </a:defRPr>
            </a:lvl8pPr>
            <a:lvl9pPr marL="0" indent="0" algn="l">
              <a:lnSpc>
                <a:spcPct val="100000"/>
              </a:lnSpc>
              <a:spcBef>
                <a:spcPts val="0"/>
              </a:spcBef>
              <a:buNone/>
              <a:defRPr sz="874"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7" y="1781521"/>
            <a:ext cx="2679192" cy="4162081"/>
          </a:xfrm>
        </p:spPr>
        <p:txBody>
          <a:bodyPr/>
          <a:lstStyle>
            <a:lvl1pPr marL="0" indent="0">
              <a:buNone/>
              <a:defRPr b="1"/>
            </a:lvl1pPr>
            <a:lvl2pPr marL="99588" indent="-99588">
              <a:spcBef>
                <a:spcPts val="656"/>
              </a:spcBef>
              <a:buFont typeface="Arial" panose="020B0604020202020204" pitchFamily="34" charset="0"/>
              <a:buChar char="•"/>
              <a:defRPr/>
            </a:lvl2pPr>
            <a:lvl3pPr marL="199175" indent="-99588">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a:extLst>
              <a:ext uri="{FF2B5EF4-FFF2-40B4-BE49-F238E27FC236}">
                <a16:creationId xmlns:a16="http://schemas.microsoft.com/office/drawing/2014/main" id="{B25F1B8D-2CC1-4B93-863C-217E1D25C285}"/>
              </a:ext>
            </a:extLst>
          </p:cNvPr>
          <p:cNvSpPr>
            <a:spLocks noGrp="1"/>
          </p:cNvSpPr>
          <p:nvPr>
            <p:ph sz="half" idx="26"/>
          </p:nvPr>
        </p:nvSpPr>
        <p:spPr>
          <a:xfrm>
            <a:off x="3224866"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a:extLst>
              <a:ext uri="{FF2B5EF4-FFF2-40B4-BE49-F238E27FC236}">
                <a16:creationId xmlns:a16="http://schemas.microsoft.com/office/drawing/2014/main" id="{8E2C8FEC-A177-441B-A8C4-03935626DA8F}"/>
              </a:ext>
            </a:extLst>
          </p:cNvPr>
          <p:cNvSpPr>
            <a:spLocks noGrp="1"/>
          </p:cNvSpPr>
          <p:nvPr>
            <p:ph type="body" idx="32"/>
          </p:nvPr>
        </p:nvSpPr>
        <p:spPr>
          <a:xfrm>
            <a:off x="365125" y="1781520"/>
            <a:ext cx="2700000" cy="318249"/>
          </a:xfrm>
        </p:spPr>
        <p:txBody>
          <a:bodyPr anchor="t" anchorCtr="0"/>
          <a:lstStyle>
            <a:lvl1pPr marL="0" indent="0">
              <a:lnSpc>
                <a:spcPct val="100000"/>
              </a:lnSpc>
              <a:spcBef>
                <a:spcPts val="0"/>
              </a:spcBef>
              <a:spcAft>
                <a:spcPts val="0"/>
              </a:spcAft>
              <a:buNone/>
              <a:defRPr sz="728" b="1" cap="all" baseline="0">
                <a:solidFill>
                  <a:schemeClr val="tx2"/>
                </a:solidFill>
              </a:defRPr>
            </a:lvl1pPr>
            <a:lvl2pPr marL="0" indent="0">
              <a:lnSpc>
                <a:spcPct val="100000"/>
              </a:lnSpc>
              <a:spcBef>
                <a:spcPts val="0"/>
              </a:spcBef>
              <a:spcAft>
                <a:spcPts val="0"/>
              </a:spcAft>
              <a:buNone/>
              <a:tabLst>
                <a:tab pos="3981278" algn="r"/>
              </a:tabLst>
              <a:defRPr sz="583" b="0">
                <a:solidFill>
                  <a:schemeClr val="tx1"/>
                </a:solidFill>
              </a:defRPr>
            </a:lvl2pPr>
            <a:lvl3pPr marL="665665" indent="0">
              <a:buNone/>
              <a:defRPr sz="1310" b="1"/>
            </a:lvl3pPr>
            <a:lvl4pPr marL="998498" indent="0">
              <a:buNone/>
              <a:defRPr sz="1165" b="1"/>
            </a:lvl4pPr>
            <a:lvl5pPr marL="1331330" indent="0">
              <a:buNone/>
              <a:defRPr sz="1165" b="1"/>
            </a:lvl5pPr>
            <a:lvl6pPr marL="1664162" indent="0">
              <a:buNone/>
              <a:defRPr sz="1165" b="1"/>
            </a:lvl6pPr>
            <a:lvl7pPr marL="1996995" indent="0">
              <a:buNone/>
              <a:defRPr sz="1165" b="1"/>
            </a:lvl7pPr>
            <a:lvl8pPr marL="2329827" indent="0">
              <a:buNone/>
              <a:defRPr sz="1165" b="1"/>
            </a:lvl8pPr>
            <a:lvl9pPr marL="2662660" indent="0">
              <a:buNone/>
              <a:defRPr sz="1165" b="1"/>
            </a:lvl9pPr>
          </a:lstStyle>
          <a:p>
            <a:pPr lvl="0"/>
            <a:r>
              <a:rPr lang="en-US" dirty="0"/>
              <a:t>Click to edit Master text styles</a:t>
            </a:r>
          </a:p>
          <a:p>
            <a:pPr lvl="1"/>
            <a:r>
              <a:rPr lang="en-US" sz="583" dirty="0"/>
              <a:t>level2</a:t>
            </a:r>
            <a:endParaRPr lang="en-US" dirty="0"/>
          </a:p>
        </p:txBody>
      </p:sp>
      <p:sp>
        <p:nvSpPr>
          <p:cNvPr id="18" name="Text Placeholder 2">
            <a:extLst>
              <a:ext uri="{FF2B5EF4-FFF2-40B4-BE49-F238E27FC236}">
                <a16:creationId xmlns:a16="http://schemas.microsoft.com/office/drawing/2014/main" id="{D6DCB7A8-56CE-48BF-8381-EAD7052633AB}"/>
              </a:ext>
            </a:extLst>
          </p:cNvPr>
          <p:cNvSpPr>
            <a:spLocks noGrp="1"/>
          </p:cNvSpPr>
          <p:nvPr>
            <p:ph type="body" idx="33"/>
          </p:nvPr>
        </p:nvSpPr>
        <p:spPr>
          <a:xfrm>
            <a:off x="3224866" y="1781520"/>
            <a:ext cx="2700000" cy="318249"/>
          </a:xfrm>
        </p:spPr>
        <p:txBody>
          <a:bodyPr anchor="t" anchorCtr="0"/>
          <a:lstStyle>
            <a:lvl1pPr marL="0" indent="0">
              <a:lnSpc>
                <a:spcPct val="100000"/>
              </a:lnSpc>
              <a:spcBef>
                <a:spcPts val="0"/>
              </a:spcBef>
              <a:spcAft>
                <a:spcPts val="0"/>
              </a:spcAft>
              <a:buNone/>
              <a:defRPr sz="728" b="1" cap="all" baseline="0">
                <a:solidFill>
                  <a:schemeClr val="tx2"/>
                </a:solidFill>
              </a:defRPr>
            </a:lvl1pPr>
            <a:lvl2pPr marL="0" indent="0">
              <a:lnSpc>
                <a:spcPct val="100000"/>
              </a:lnSpc>
              <a:spcBef>
                <a:spcPts val="0"/>
              </a:spcBef>
              <a:spcAft>
                <a:spcPts val="0"/>
              </a:spcAft>
              <a:buNone/>
              <a:tabLst>
                <a:tab pos="3981278" algn="r"/>
              </a:tabLst>
              <a:defRPr sz="583" b="0">
                <a:solidFill>
                  <a:schemeClr val="tx1"/>
                </a:solidFill>
              </a:defRPr>
            </a:lvl2pPr>
            <a:lvl3pPr marL="665665" indent="0">
              <a:buNone/>
              <a:defRPr sz="1310" b="1"/>
            </a:lvl3pPr>
            <a:lvl4pPr marL="998498" indent="0">
              <a:buNone/>
              <a:defRPr sz="1165" b="1"/>
            </a:lvl4pPr>
            <a:lvl5pPr marL="1331330" indent="0">
              <a:buNone/>
              <a:defRPr sz="1165" b="1"/>
            </a:lvl5pPr>
            <a:lvl6pPr marL="1664162" indent="0">
              <a:buNone/>
              <a:defRPr sz="1165" b="1"/>
            </a:lvl6pPr>
            <a:lvl7pPr marL="1996995" indent="0">
              <a:buNone/>
              <a:defRPr sz="1165" b="1"/>
            </a:lvl7pPr>
            <a:lvl8pPr marL="2329827" indent="0">
              <a:buNone/>
              <a:defRPr sz="1165" b="1"/>
            </a:lvl8pPr>
            <a:lvl9pPr marL="2662660" indent="0">
              <a:buNone/>
              <a:defRPr sz="1165" b="1"/>
            </a:lvl9pPr>
          </a:lstStyle>
          <a:p>
            <a:pPr lvl="0"/>
            <a:r>
              <a:rPr lang="en-US" dirty="0"/>
              <a:t>Click to edit Master text styles</a:t>
            </a:r>
          </a:p>
          <a:p>
            <a:pPr lvl="1"/>
            <a:r>
              <a:rPr lang="en-US" sz="583" dirty="0"/>
              <a:t>level2</a:t>
            </a:r>
            <a:endParaRPr lang="en-US" dirty="0"/>
          </a:p>
        </p:txBody>
      </p:sp>
    </p:spTree>
    <p:extLst>
      <p:ext uri="{BB962C8B-B14F-4D97-AF65-F5344CB8AC3E}">
        <p14:creationId xmlns:p14="http://schemas.microsoft.com/office/powerpoint/2010/main" val="156592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orient="horz" pos="1116">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8" name="Picture">
            <a:extLst>
              <a:ext uri="{FF2B5EF4-FFF2-40B4-BE49-F238E27FC236}">
                <a16:creationId xmlns:a16="http://schemas.microsoft.com/office/drawing/2014/main" id="{D565FE34-3A37-514B-B235-F794EDDF9AA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687" t="1346" r="937" b="5820"/>
          <a:stretch/>
        </p:blipFill>
        <p:spPr bwMode="hidden">
          <a:xfrm>
            <a:off x="0" y="1827674"/>
            <a:ext cx="9144000" cy="5030327"/>
          </a:xfrm>
          <a:prstGeom prst="rect">
            <a:avLst/>
          </a:prstGeom>
        </p:spPr>
      </p:pic>
      <p:sp>
        <p:nvSpPr>
          <p:cNvPr id="4" name="Header Rectangle">
            <a:extLst>
              <a:ext uri="{FF2B5EF4-FFF2-40B4-BE49-F238E27FC236}">
                <a16:creationId xmlns:a16="http://schemas.microsoft.com/office/drawing/2014/main" id="{88C91D30-2C59-6344-94E6-E76F1DC35C13}"/>
              </a:ext>
              <a:ext uri="{C183D7F6-B498-43B3-948B-1728B52AA6E4}">
                <adec:decorative xmlns:adec="http://schemas.microsoft.com/office/drawing/2017/decorative" val="1"/>
              </a:ext>
            </a:extLst>
          </p:cNvPr>
          <p:cNvSpPr/>
          <p:nvPr userDrawn="1"/>
        </p:nvSpPr>
        <p:spPr bwMode="hidden">
          <a:xfrm>
            <a:off x="365760" y="0"/>
            <a:ext cx="1280160" cy="91440"/>
          </a:xfrm>
          <a:prstGeom prst="rect">
            <a:avLst/>
          </a:prstGeom>
          <a:solidFill>
            <a:schemeClr val="bg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750"/>
          </a:p>
        </p:txBody>
      </p:sp>
      <p:pic>
        <p:nvPicPr>
          <p:cNvPr id="13" name="J.P. Morgan Private Bank" descr="J.P. Morgan Private Bank">
            <a:extLst>
              <a:ext uri="{FF2B5EF4-FFF2-40B4-BE49-F238E27FC236}">
                <a16:creationId xmlns:a16="http://schemas.microsoft.com/office/drawing/2014/main" id="{81E1FBA5-BF59-5B4E-8B68-00709A612D4F}"/>
              </a:ext>
            </a:extLst>
          </p:cNvPr>
          <p:cNvPicPr>
            <a:picLocks noChangeAspect="1"/>
          </p:cNvPicPr>
          <p:nvPr userDrawn="1"/>
        </p:nvPicPr>
        <p:blipFill rotWithShape="1">
          <a:blip r:embed="rId3"/>
          <a:srcRect b="12933"/>
          <a:stretch/>
        </p:blipFill>
        <p:spPr bwMode="black">
          <a:xfrm>
            <a:off x="178308" y="137162"/>
            <a:ext cx="1655064" cy="717973"/>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365758" y="1188720"/>
            <a:ext cx="8412480" cy="1188720"/>
          </a:xfrm>
        </p:spPr>
        <p:txBody>
          <a:bodyPr anchor="b" anchorCtr="0"/>
          <a:lstStyle>
            <a:lvl1pPr algn="l">
              <a:lnSpc>
                <a:spcPct val="90000"/>
              </a:lnSpc>
              <a:defRPr sz="3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365758" y="2468563"/>
            <a:ext cx="8412480" cy="457200"/>
          </a:xfrm>
        </p:spPr>
        <p:txBody>
          <a:bodyPr>
            <a:noAutofit/>
          </a:bodyPr>
          <a:lstStyle>
            <a:lvl1pPr marL="0" indent="0" algn="l">
              <a:lnSpc>
                <a:spcPct val="100000"/>
              </a:lnSpc>
              <a:spcBef>
                <a:spcPts val="0"/>
              </a:spcBef>
              <a:buNone/>
              <a:defRPr sz="1050" b="0">
                <a:solidFill>
                  <a:schemeClr val="tx2"/>
                </a:solidFill>
                <a:latin typeface="+mn-lt"/>
              </a:defRPr>
            </a:lvl1pPr>
            <a:lvl2pPr marL="0" indent="0" algn="l">
              <a:lnSpc>
                <a:spcPct val="100000"/>
              </a:lnSpc>
              <a:spcBef>
                <a:spcPts val="0"/>
              </a:spcBef>
              <a:buNone/>
              <a:defRPr sz="1050" b="0">
                <a:solidFill>
                  <a:schemeClr val="tx2"/>
                </a:solidFill>
                <a:latin typeface="+mn-lt"/>
              </a:defRPr>
            </a:lvl2pPr>
            <a:lvl3pPr marL="0" indent="0" algn="l">
              <a:lnSpc>
                <a:spcPct val="100000"/>
              </a:lnSpc>
              <a:spcBef>
                <a:spcPts val="0"/>
              </a:spcBef>
              <a:buNone/>
              <a:defRPr sz="1050" b="0">
                <a:solidFill>
                  <a:schemeClr val="tx2"/>
                </a:solidFill>
                <a:latin typeface="+mn-lt"/>
              </a:defRPr>
            </a:lvl3pPr>
            <a:lvl4pPr marL="0" indent="0" algn="l">
              <a:lnSpc>
                <a:spcPct val="100000"/>
              </a:lnSpc>
              <a:spcBef>
                <a:spcPts val="0"/>
              </a:spcBef>
              <a:buNone/>
              <a:defRPr sz="1050" b="0">
                <a:solidFill>
                  <a:schemeClr val="tx2"/>
                </a:solidFill>
                <a:latin typeface="+mn-lt"/>
              </a:defRPr>
            </a:lvl4pPr>
            <a:lvl5pPr marL="0" indent="0" algn="l">
              <a:lnSpc>
                <a:spcPct val="100000"/>
              </a:lnSpc>
              <a:spcBef>
                <a:spcPts val="0"/>
              </a:spcBef>
              <a:buNone/>
              <a:defRPr sz="1050" b="0">
                <a:solidFill>
                  <a:schemeClr val="tx2"/>
                </a:solidFill>
                <a:latin typeface="+mn-lt"/>
              </a:defRPr>
            </a:lvl5pPr>
            <a:lvl6pPr marL="0" indent="0" algn="l">
              <a:lnSpc>
                <a:spcPct val="100000"/>
              </a:lnSpc>
              <a:spcBef>
                <a:spcPts val="0"/>
              </a:spcBef>
              <a:buNone/>
              <a:defRPr sz="1050" b="0">
                <a:solidFill>
                  <a:schemeClr val="tx2"/>
                </a:solidFill>
                <a:latin typeface="+mn-lt"/>
              </a:defRPr>
            </a:lvl6pPr>
            <a:lvl7pPr marL="0" indent="0" algn="l">
              <a:lnSpc>
                <a:spcPct val="100000"/>
              </a:lnSpc>
              <a:spcBef>
                <a:spcPts val="0"/>
              </a:spcBef>
              <a:buNone/>
              <a:defRPr sz="1050" b="0">
                <a:solidFill>
                  <a:schemeClr val="tx2"/>
                </a:solidFill>
                <a:latin typeface="+mn-lt"/>
              </a:defRPr>
            </a:lvl7pPr>
            <a:lvl8pPr marL="0" indent="0" algn="l">
              <a:lnSpc>
                <a:spcPct val="100000"/>
              </a:lnSpc>
              <a:spcBef>
                <a:spcPts val="0"/>
              </a:spcBef>
              <a:buNone/>
              <a:defRPr sz="1050" b="0">
                <a:solidFill>
                  <a:schemeClr val="tx2"/>
                </a:solidFill>
                <a:latin typeface="+mn-lt"/>
              </a:defRPr>
            </a:lvl8pPr>
            <a:lvl9pPr marL="0" indent="0" algn="l">
              <a:lnSpc>
                <a:spcPct val="100000"/>
              </a:lnSpc>
              <a:spcBef>
                <a:spcPts val="0"/>
              </a:spcBef>
              <a:buNone/>
              <a:defRPr sz="1050" b="0">
                <a:solidFill>
                  <a:schemeClr val="tx2"/>
                </a:solidFill>
                <a:latin typeface="+mn-lt"/>
              </a:defRPr>
            </a:lvl9pPr>
          </a:lstStyle>
          <a:p>
            <a:r>
              <a:rPr lang="en-US" dirty="0"/>
              <a:t>[Presentation subtitle]</a:t>
            </a:r>
          </a:p>
        </p:txBody>
      </p:sp>
      <p:sp>
        <p:nvSpPr>
          <p:cNvPr id="12" name="Text Placeholder 3">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365758" y="6218240"/>
            <a:ext cx="2679192" cy="274637"/>
          </a:xfrm>
        </p:spPr>
        <p:txBody>
          <a:bodyPr anchor="b" anchorCtr="0"/>
          <a:lstStyle>
            <a:lvl1pPr marL="0" indent="0">
              <a:spcBef>
                <a:spcPts val="0"/>
              </a:spcBef>
              <a:buFontTx/>
              <a:buNone/>
              <a:defRPr sz="675" b="1" cap="all" baseline="0"/>
            </a:lvl1pPr>
            <a:lvl2pPr marL="0" indent="0">
              <a:spcBef>
                <a:spcPts val="0"/>
              </a:spcBef>
              <a:buFontTx/>
              <a:buNone/>
              <a:defRPr sz="675" b="1" cap="all" baseline="0"/>
            </a:lvl2pPr>
            <a:lvl3pPr marL="0" indent="0">
              <a:spcBef>
                <a:spcPts val="0"/>
              </a:spcBef>
              <a:buFontTx/>
              <a:buNone/>
              <a:defRPr sz="675" b="1" cap="all" baseline="0"/>
            </a:lvl3pPr>
            <a:lvl4pPr marL="0" indent="0">
              <a:spcBef>
                <a:spcPts val="0"/>
              </a:spcBef>
              <a:buFontTx/>
              <a:buNone/>
              <a:defRPr sz="675" b="1" cap="all" baseline="0"/>
            </a:lvl4pPr>
            <a:lvl5pPr marL="0" indent="0">
              <a:spcBef>
                <a:spcPts val="0"/>
              </a:spcBef>
              <a:buFontTx/>
              <a:buNone/>
              <a:defRPr sz="675" b="1" cap="all" baseline="0"/>
            </a:lvl5pPr>
            <a:lvl6pPr marL="0" indent="0">
              <a:spcBef>
                <a:spcPts val="0"/>
              </a:spcBef>
              <a:buFontTx/>
              <a:buNone/>
              <a:defRPr sz="675" b="1" cap="all" baseline="0"/>
            </a:lvl6pPr>
            <a:lvl7pPr marL="0" indent="0">
              <a:spcBef>
                <a:spcPts val="0"/>
              </a:spcBef>
              <a:buFontTx/>
              <a:buNone/>
              <a:defRPr sz="675" b="1" cap="all" baseline="0"/>
            </a:lvl7pPr>
            <a:lvl8pPr marL="0" indent="0">
              <a:spcBef>
                <a:spcPts val="0"/>
              </a:spcBef>
              <a:buFontTx/>
              <a:buNone/>
              <a:defRPr sz="675" b="1" cap="all" baseline="0"/>
            </a:lvl8pPr>
            <a:lvl9pPr marL="0" indent="0">
              <a:spcBef>
                <a:spcPts val="0"/>
              </a:spcBef>
              <a:buFontTx/>
              <a:buNone/>
              <a:defRPr sz="675" b="1" cap="all" baseline="0"/>
            </a:lvl9pPr>
          </a:lstStyle>
          <a:p>
            <a:pPr lvl="0"/>
            <a:r>
              <a:rPr lang="en-US" dirty="0"/>
              <a:t>[MONTH 00, 0000]</a:t>
            </a:r>
          </a:p>
        </p:txBody>
      </p:sp>
    </p:spTree>
    <p:extLst>
      <p:ext uri="{BB962C8B-B14F-4D97-AF65-F5344CB8AC3E}">
        <p14:creationId xmlns:p14="http://schemas.microsoft.com/office/powerpoint/2010/main" val="26818737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Title Slide Disclos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365758" y="1188720"/>
            <a:ext cx="8412480" cy="1188720"/>
          </a:xfrm>
        </p:spPr>
        <p:txBody>
          <a:bodyPr anchor="b" anchorCtr="0"/>
          <a:lstStyle>
            <a:lvl1pPr algn="l">
              <a:lnSpc>
                <a:spcPct val="90000"/>
              </a:lnSpc>
              <a:defRPr sz="3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365758" y="2468563"/>
            <a:ext cx="8412480" cy="457200"/>
          </a:xfrm>
        </p:spPr>
        <p:txBody>
          <a:bodyPr>
            <a:noAutofit/>
          </a:bodyPr>
          <a:lstStyle>
            <a:lvl1pPr marL="0" indent="0" algn="l">
              <a:lnSpc>
                <a:spcPct val="100000"/>
              </a:lnSpc>
              <a:spcBef>
                <a:spcPts val="0"/>
              </a:spcBef>
              <a:buNone/>
              <a:defRPr sz="1050" b="0">
                <a:solidFill>
                  <a:schemeClr val="tx2"/>
                </a:solidFill>
                <a:latin typeface="+mn-lt"/>
              </a:defRPr>
            </a:lvl1pPr>
            <a:lvl2pPr marL="0" indent="0" algn="l">
              <a:lnSpc>
                <a:spcPct val="100000"/>
              </a:lnSpc>
              <a:spcBef>
                <a:spcPts val="0"/>
              </a:spcBef>
              <a:buNone/>
              <a:defRPr sz="1050" b="0">
                <a:solidFill>
                  <a:schemeClr val="tx2"/>
                </a:solidFill>
                <a:latin typeface="+mn-lt"/>
              </a:defRPr>
            </a:lvl2pPr>
            <a:lvl3pPr marL="0" indent="0" algn="l">
              <a:lnSpc>
                <a:spcPct val="100000"/>
              </a:lnSpc>
              <a:spcBef>
                <a:spcPts val="0"/>
              </a:spcBef>
              <a:buNone/>
              <a:defRPr sz="1050" b="0">
                <a:solidFill>
                  <a:schemeClr val="tx2"/>
                </a:solidFill>
                <a:latin typeface="+mn-lt"/>
              </a:defRPr>
            </a:lvl3pPr>
            <a:lvl4pPr marL="0" indent="0" algn="l">
              <a:lnSpc>
                <a:spcPct val="100000"/>
              </a:lnSpc>
              <a:spcBef>
                <a:spcPts val="0"/>
              </a:spcBef>
              <a:buNone/>
              <a:defRPr sz="1050" b="0">
                <a:solidFill>
                  <a:schemeClr val="tx2"/>
                </a:solidFill>
                <a:latin typeface="+mn-lt"/>
              </a:defRPr>
            </a:lvl4pPr>
            <a:lvl5pPr marL="0" indent="0" algn="l">
              <a:lnSpc>
                <a:spcPct val="100000"/>
              </a:lnSpc>
              <a:spcBef>
                <a:spcPts val="0"/>
              </a:spcBef>
              <a:buNone/>
              <a:defRPr sz="1050" b="0">
                <a:solidFill>
                  <a:schemeClr val="tx2"/>
                </a:solidFill>
                <a:latin typeface="+mn-lt"/>
              </a:defRPr>
            </a:lvl5pPr>
            <a:lvl6pPr marL="0" indent="0" algn="l">
              <a:lnSpc>
                <a:spcPct val="100000"/>
              </a:lnSpc>
              <a:spcBef>
                <a:spcPts val="0"/>
              </a:spcBef>
              <a:buNone/>
              <a:defRPr sz="1050" b="0">
                <a:solidFill>
                  <a:schemeClr val="tx2"/>
                </a:solidFill>
                <a:latin typeface="+mn-lt"/>
              </a:defRPr>
            </a:lvl6pPr>
            <a:lvl7pPr marL="0" indent="0" algn="l">
              <a:lnSpc>
                <a:spcPct val="100000"/>
              </a:lnSpc>
              <a:spcBef>
                <a:spcPts val="0"/>
              </a:spcBef>
              <a:buNone/>
              <a:defRPr sz="1050" b="0">
                <a:solidFill>
                  <a:schemeClr val="tx2"/>
                </a:solidFill>
                <a:latin typeface="+mn-lt"/>
              </a:defRPr>
            </a:lvl7pPr>
            <a:lvl8pPr marL="0" indent="0" algn="l">
              <a:lnSpc>
                <a:spcPct val="100000"/>
              </a:lnSpc>
              <a:spcBef>
                <a:spcPts val="0"/>
              </a:spcBef>
              <a:buNone/>
              <a:defRPr sz="1050" b="0">
                <a:solidFill>
                  <a:schemeClr val="tx2"/>
                </a:solidFill>
                <a:latin typeface="+mn-lt"/>
              </a:defRPr>
            </a:lvl8pPr>
            <a:lvl9pPr marL="0" indent="0" algn="l">
              <a:lnSpc>
                <a:spcPct val="100000"/>
              </a:lnSpc>
              <a:spcBef>
                <a:spcPts val="0"/>
              </a:spcBef>
              <a:buNone/>
              <a:defRPr sz="1050" b="0">
                <a:solidFill>
                  <a:schemeClr val="tx2"/>
                </a:solidFill>
                <a:latin typeface="+mn-lt"/>
              </a:defRPr>
            </a:lvl9pPr>
          </a:lstStyle>
          <a:p>
            <a:r>
              <a:rPr lang="en-US" dirty="0"/>
              <a:t>[Presentation subtitle]</a:t>
            </a:r>
          </a:p>
        </p:txBody>
      </p:sp>
      <p:sp>
        <p:nvSpPr>
          <p:cNvPr id="12" name="Text Placeholder 3">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365758" y="4571684"/>
            <a:ext cx="2679192" cy="274637"/>
          </a:xfrm>
        </p:spPr>
        <p:txBody>
          <a:bodyPr anchor="b" anchorCtr="0"/>
          <a:lstStyle>
            <a:lvl1pPr marL="0" indent="0">
              <a:spcBef>
                <a:spcPts val="0"/>
              </a:spcBef>
              <a:buFontTx/>
              <a:buNone/>
              <a:defRPr sz="675" b="1" cap="all" baseline="0"/>
            </a:lvl1pPr>
            <a:lvl2pPr marL="0" indent="0">
              <a:spcBef>
                <a:spcPts val="0"/>
              </a:spcBef>
              <a:buFontTx/>
              <a:buNone/>
              <a:defRPr sz="675" b="1" cap="all" baseline="0"/>
            </a:lvl2pPr>
            <a:lvl3pPr marL="0" indent="0">
              <a:spcBef>
                <a:spcPts val="0"/>
              </a:spcBef>
              <a:buFontTx/>
              <a:buNone/>
              <a:defRPr sz="675" b="1" cap="all" baseline="0"/>
            </a:lvl3pPr>
            <a:lvl4pPr marL="0" indent="0">
              <a:spcBef>
                <a:spcPts val="0"/>
              </a:spcBef>
              <a:buFontTx/>
              <a:buNone/>
              <a:defRPr sz="675" b="1" cap="all" baseline="0"/>
            </a:lvl4pPr>
            <a:lvl5pPr marL="0" indent="0">
              <a:spcBef>
                <a:spcPts val="0"/>
              </a:spcBef>
              <a:buFontTx/>
              <a:buNone/>
              <a:defRPr sz="675" b="1" cap="all" baseline="0"/>
            </a:lvl5pPr>
            <a:lvl6pPr marL="0" indent="0">
              <a:spcBef>
                <a:spcPts val="0"/>
              </a:spcBef>
              <a:buFontTx/>
              <a:buNone/>
              <a:defRPr sz="675" b="1" cap="all" baseline="0"/>
            </a:lvl6pPr>
            <a:lvl7pPr marL="0" indent="0">
              <a:spcBef>
                <a:spcPts val="0"/>
              </a:spcBef>
              <a:buFontTx/>
              <a:buNone/>
              <a:defRPr sz="675" b="1" cap="all" baseline="0"/>
            </a:lvl7pPr>
            <a:lvl8pPr marL="0" indent="0">
              <a:spcBef>
                <a:spcPts val="0"/>
              </a:spcBef>
              <a:buFontTx/>
              <a:buNone/>
              <a:defRPr sz="675" b="1" cap="all" baseline="0"/>
            </a:lvl8pPr>
            <a:lvl9pPr marL="0" indent="0">
              <a:spcBef>
                <a:spcPts val="0"/>
              </a:spcBef>
              <a:buFontTx/>
              <a:buNone/>
              <a:defRPr sz="675" b="1" cap="all" baseline="0"/>
            </a:lvl9pPr>
          </a:lstStyle>
          <a:p>
            <a:pPr lvl="0"/>
            <a:r>
              <a:rPr lang="en-US" dirty="0"/>
              <a:t>[MONTH 00, 0000]</a:t>
            </a:r>
          </a:p>
        </p:txBody>
      </p:sp>
    </p:spTree>
    <p:extLst>
      <p:ext uri="{BB962C8B-B14F-4D97-AF65-F5344CB8AC3E}">
        <p14:creationId xmlns:p14="http://schemas.microsoft.com/office/powerpoint/2010/main" val="31730501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97">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12B7664-E273-194B-BA20-EBE73C7714AE}"/>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7" name="Line">
            <a:extLst>
              <a:ext uri="{FF2B5EF4-FFF2-40B4-BE49-F238E27FC236}">
                <a16:creationId xmlns:a16="http://schemas.microsoft.com/office/drawing/2014/main" id="{7FC60084-AE15-E948-919F-1F469913AAA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4" name="Subtitle 3">
            <a:extLst>
              <a:ext uri="{FF2B5EF4-FFF2-40B4-BE49-F238E27FC236}">
                <a16:creationId xmlns:a16="http://schemas.microsoft.com/office/drawing/2014/main" id="{50ACDF3E-8C33-0F4A-8AE5-EAFEBB97BDE5}"/>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5" name="Text Placeholder 4">
            <a:extLst>
              <a:ext uri="{FF2B5EF4-FFF2-40B4-BE49-F238E27FC236}">
                <a16:creationId xmlns:a16="http://schemas.microsoft.com/office/drawing/2014/main" id="{1DCD90AF-FD0E-1640-B324-4A31211F3C10}"/>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Tree>
    <p:extLst>
      <p:ext uri="{BB962C8B-B14F-4D97-AF65-F5344CB8AC3E}">
        <p14:creationId xmlns:p14="http://schemas.microsoft.com/office/powerpoint/2010/main" val="96033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ontents KIT 6col">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12B7664-E273-194B-BA20-EBE73C7714AE}"/>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7" name="Line">
            <a:extLst>
              <a:ext uri="{FF2B5EF4-FFF2-40B4-BE49-F238E27FC236}">
                <a16:creationId xmlns:a16="http://schemas.microsoft.com/office/drawing/2014/main" id="{7FC60084-AE15-E948-919F-1F469913AAA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4" name="Subtitle 3">
            <a:extLst>
              <a:ext uri="{FF2B5EF4-FFF2-40B4-BE49-F238E27FC236}">
                <a16:creationId xmlns:a16="http://schemas.microsoft.com/office/drawing/2014/main" id="{50ACDF3E-8C33-0F4A-8AE5-EAFEBB97BDE5}"/>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9" name="Text Placeholder 8">
            <a:extLst>
              <a:ext uri="{FF2B5EF4-FFF2-40B4-BE49-F238E27FC236}">
                <a16:creationId xmlns:a16="http://schemas.microsoft.com/office/drawing/2014/main" id="{72AB0253-3883-4A3B-9D60-8F248FFC67CF}"/>
              </a:ext>
            </a:extLst>
          </p:cNvPr>
          <p:cNvSpPr>
            <a:spLocks noGrp="1"/>
          </p:cNvSpPr>
          <p:nvPr>
            <p:ph type="body" sz="quarter" idx="26"/>
          </p:nvPr>
        </p:nvSpPr>
        <p:spPr>
          <a:xfrm>
            <a:off x="365126" y="2193927"/>
            <a:ext cx="8412163" cy="4024313"/>
          </a:xfrm>
        </p:spPr>
        <p:txBody>
          <a:bodyPr numCol="6" spcCol="180000"/>
          <a:lstStyle>
            <a:lvl1pPr marL="0" indent="0">
              <a:spcBef>
                <a:spcPts val="1350"/>
              </a:spcBef>
              <a:buNone/>
              <a:defRPr sz="675" b="1">
                <a:solidFill>
                  <a:schemeClr val="tx1"/>
                </a:solidFill>
              </a:defRPr>
            </a:lvl1pPr>
            <a:lvl2pPr marL="134541" indent="-134541">
              <a:spcBef>
                <a:spcPts val="450"/>
              </a:spcBef>
              <a:buFont typeface="Arial" panose="020B0604020202020204" pitchFamily="34" charset="0"/>
              <a:buNone/>
              <a:tabLst>
                <a:tab pos="134541" algn="l"/>
              </a:tabLst>
              <a:defRPr sz="600"/>
            </a:lvl2pPr>
            <a:lvl3pPr marL="102600" indent="-102600">
              <a:spcBef>
                <a:spcPts val="450"/>
              </a:spcBef>
              <a:buFont typeface="Arial" panose="020B0604020202020204" pitchFamily="34" charset="0"/>
              <a:buChar char="•"/>
              <a:defRPr sz="600"/>
            </a:lvl3pPr>
            <a:lvl4pPr>
              <a:defRPr sz="600"/>
            </a:lvl4pPr>
            <a:lvl5pPr>
              <a:defRPr sz="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383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47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ross-LOB">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AD359DD8-C68B-F444-9D53-72E52D407954}"/>
              </a:ext>
              <a:ext uri="{C183D7F6-B498-43B3-948B-1728B52AA6E4}">
                <adec:decorative xmlns:adec="http://schemas.microsoft.com/office/drawing/2017/decorative" val="1"/>
              </a:ext>
            </a:extLst>
          </p:cNvPr>
          <p:cNvSpPr/>
          <p:nvPr userDrawn="1"/>
        </p:nvSpPr>
        <p:spPr bwMode="hidden">
          <a:xfrm>
            <a:off x="0" y="-1"/>
            <a:ext cx="9144000" cy="137160"/>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750"/>
          </a:p>
        </p:txBody>
      </p:sp>
      <p:sp>
        <p:nvSpPr>
          <p:cNvPr id="4" name="Text Placeholder 1">
            <a:extLst>
              <a:ext uri="{FF2B5EF4-FFF2-40B4-BE49-F238E27FC236}">
                <a16:creationId xmlns:a16="http://schemas.microsoft.com/office/drawing/2014/main" id="{1904CA30-14D5-DA4E-8E1D-920D69CA852F}"/>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3" name="Line">
            <a:extLst>
              <a:ext uri="{FF2B5EF4-FFF2-40B4-BE49-F238E27FC236}">
                <a16:creationId xmlns:a16="http://schemas.microsoft.com/office/drawing/2014/main" id="{45B8DCAB-98FA-0047-85F6-9D252200952A}"/>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AAF7F2B7-E2AC-6D40-8E28-92F673998E17}"/>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365760" y="2194562"/>
            <a:ext cx="5550408" cy="3749039"/>
          </a:xfrm>
        </p:spPr>
        <p:txBody>
          <a:bodyPr/>
          <a:lstStyle>
            <a:lvl1pPr>
              <a:spcBef>
                <a:spcPts val="675"/>
              </a:spcBef>
              <a:defRPr sz="750"/>
            </a:lvl1pPr>
            <a:lvl2pPr marL="205740" indent="-102870">
              <a:buFont typeface="Arial" panose="020B0604020202020204" pitchFamily="34" charset="0"/>
              <a:buChar char="◦"/>
              <a:defRPr sz="750"/>
            </a:lvl2pPr>
            <a:lvl3pPr>
              <a:defRPr sz="750"/>
            </a:lvl3pPr>
            <a:lvl4pPr>
              <a:defRPr sz="750"/>
            </a:lvl4pPr>
            <a:lvl5pPr>
              <a:defRPr sz="750"/>
            </a:lvl5pPr>
            <a:lvl6pPr>
              <a:defRPr sz="750"/>
            </a:lvl6pPr>
            <a:lvl7pPr>
              <a:defRPr sz="750"/>
            </a:lvl7pPr>
            <a:lvl8pPr>
              <a:defRPr sz="750"/>
            </a:lvl8pPr>
            <a:lvl9pPr>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6FF13100-0E70-C648-AF1E-E8AB5EAE18F8}"/>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Tree>
    <p:extLst>
      <p:ext uri="{BB962C8B-B14F-4D97-AF65-F5344CB8AC3E}">
        <p14:creationId xmlns:p14="http://schemas.microsoft.com/office/powerpoint/2010/main" val="310158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pos="4971">
          <p15:clr>
            <a:srgbClr val="FBAE40"/>
          </p15:clr>
        </p15:guide>
        <p15:guide id="3" pos="511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Disclosure">
    <p:bg>
      <p:bgRef idx="1001">
        <a:schemeClr val="bg1"/>
      </p:bgRef>
    </p:bg>
    <p:spTree>
      <p:nvGrpSpPr>
        <p:cNvPr id="1" name=""/>
        <p:cNvGrpSpPr/>
        <p:nvPr/>
      </p:nvGrpSpPr>
      <p:grpSpPr>
        <a:xfrm>
          <a:off x="0" y="0"/>
          <a:ext cx="0" cy="0"/>
          <a:chOff x="0" y="0"/>
          <a:chExt cx="0" cy="0"/>
        </a:xfrm>
      </p:grpSpPr>
      <p:pic>
        <p:nvPicPr>
          <p:cNvPr id="6" name="Picture">
            <a:extLst>
              <a:ext uri="{FF2B5EF4-FFF2-40B4-BE49-F238E27FC236}">
                <a16:creationId xmlns:a16="http://schemas.microsoft.com/office/drawing/2014/main" id="{409D5E54-2CFA-4A4D-9C9B-328FD44D4EA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19" t="5053" r="498" b="15515"/>
          <a:stretch/>
        </p:blipFill>
        <p:spPr bwMode="hidden">
          <a:xfrm>
            <a:off x="0" y="1325880"/>
            <a:ext cx="9144000" cy="3749040"/>
          </a:xfrm>
          <a:prstGeom prst="rect">
            <a:avLst/>
          </a:prstGeom>
        </p:spPr>
      </p:pic>
      <p:sp>
        <p:nvSpPr>
          <p:cNvPr id="4" name="Header Rectangle">
            <a:extLst>
              <a:ext uri="{FF2B5EF4-FFF2-40B4-BE49-F238E27FC236}">
                <a16:creationId xmlns:a16="http://schemas.microsoft.com/office/drawing/2014/main" id="{88C91D30-2C59-6344-94E6-E76F1DC35C13}"/>
              </a:ext>
              <a:ext uri="{C183D7F6-B498-43B3-948B-1728B52AA6E4}">
                <adec:decorative xmlns:adec="http://schemas.microsoft.com/office/drawing/2017/decorative" val="1"/>
              </a:ext>
            </a:extLst>
          </p:cNvPr>
          <p:cNvSpPr/>
          <p:nvPr userDrawn="1"/>
        </p:nvSpPr>
        <p:spPr bwMode="hidden">
          <a:xfrm>
            <a:off x="365760" y="0"/>
            <a:ext cx="1280160" cy="91440"/>
          </a:xfrm>
          <a:prstGeom prst="rect">
            <a:avLst/>
          </a:prstGeom>
          <a:solidFill>
            <a:srgbClr val="48E3A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pic>
        <p:nvPicPr>
          <p:cNvPr id="13" name="J.P. Morgan Private Bank" descr="J.P. Morgan Private Bank">
            <a:extLst>
              <a:ext uri="{FF2B5EF4-FFF2-40B4-BE49-F238E27FC236}">
                <a16:creationId xmlns:a16="http://schemas.microsoft.com/office/drawing/2014/main" id="{81E1FBA5-BF59-5B4E-8B68-00709A612D4F}"/>
              </a:ext>
            </a:extLst>
          </p:cNvPr>
          <p:cNvPicPr>
            <a:picLocks noChangeAspect="1"/>
          </p:cNvPicPr>
          <p:nvPr userDrawn="1"/>
        </p:nvPicPr>
        <p:blipFill rotWithShape="1">
          <a:blip r:embed="rId3"/>
          <a:srcRect b="7800"/>
          <a:stretch/>
        </p:blipFill>
        <p:spPr bwMode="black">
          <a:xfrm>
            <a:off x="178308" y="137161"/>
            <a:ext cx="1655064" cy="760306"/>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365758" y="1188720"/>
            <a:ext cx="8412480" cy="1188720"/>
          </a:xfrm>
        </p:spPr>
        <p:txBody>
          <a:bodyPr anchor="b" anchorCtr="0"/>
          <a:lstStyle>
            <a:lvl1pPr algn="l">
              <a:lnSpc>
                <a:spcPct val="90000"/>
              </a:lnSpc>
              <a:defRPr sz="4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365758" y="2468563"/>
            <a:ext cx="8412480" cy="457200"/>
          </a:xfrm>
        </p:spPr>
        <p:txBody>
          <a:bodyPr>
            <a:noAutofit/>
          </a:bodyPr>
          <a:lstStyle>
            <a:lvl1pPr marL="0" indent="0" algn="l">
              <a:lnSpc>
                <a:spcPct val="100000"/>
              </a:lnSpc>
              <a:spcBef>
                <a:spcPts val="0"/>
              </a:spcBef>
              <a:buNone/>
              <a:defRPr sz="1400" b="0">
                <a:solidFill>
                  <a:schemeClr val="tx2"/>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2" name="Text Placeholder 3">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365758" y="4571682"/>
            <a:ext cx="2679192" cy="274637"/>
          </a:xfrm>
        </p:spPr>
        <p:txBody>
          <a:bodyPr anchor="b" anchorCtr="0"/>
          <a:lstStyle>
            <a:lvl1pPr marL="0" indent="0">
              <a:spcBef>
                <a:spcPts val="0"/>
              </a:spcBef>
              <a:buFontTx/>
              <a:buNone/>
              <a:defRPr sz="900" b="1" cap="all" baseline="0"/>
            </a:lvl1pPr>
            <a:lvl2pPr marL="0" indent="0">
              <a:spcBef>
                <a:spcPts val="0"/>
              </a:spcBef>
              <a:buFontTx/>
              <a:buNone/>
              <a:defRPr sz="900" b="1" cap="all" baseline="0"/>
            </a:lvl2pPr>
            <a:lvl3pPr marL="0" indent="0">
              <a:spcBef>
                <a:spcPts val="0"/>
              </a:spcBef>
              <a:buFontTx/>
              <a:buNone/>
              <a:defRPr sz="900" b="1" cap="all" baseline="0"/>
            </a:lvl3pPr>
            <a:lvl4pPr marL="0" indent="0">
              <a:spcBef>
                <a:spcPts val="0"/>
              </a:spcBef>
              <a:buFontTx/>
              <a:buNone/>
              <a:defRPr sz="900" b="1" cap="all" baseline="0"/>
            </a:lvl4pPr>
            <a:lvl5pPr marL="0" indent="0">
              <a:spcBef>
                <a:spcPts val="0"/>
              </a:spcBef>
              <a:buFontTx/>
              <a:buNone/>
              <a:defRPr sz="900" b="1" cap="all" baseline="0"/>
            </a:lvl5pPr>
            <a:lvl6pPr marL="0" indent="0">
              <a:spcBef>
                <a:spcPts val="0"/>
              </a:spcBef>
              <a:buFontTx/>
              <a:buNone/>
              <a:defRPr sz="900" b="1" cap="all" baseline="0"/>
            </a:lvl6pPr>
            <a:lvl7pPr marL="0" indent="0">
              <a:spcBef>
                <a:spcPts val="0"/>
              </a:spcBef>
              <a:buFontTx/>
              <a:buNone/>
              <a:defRPr sz="900" b="1" cap="all" baseline="0"/>
            </a:lvl7pPr>
            <a:lvl8pPr marL="0" indent="0">
              <a:spcBef>
                <a:spcPts val="0"/>
              </a:spcBef>
              <a:buFontTx/>
              <a:buNone/>
              <a:defRPr sz="900" b="1" cap="all" baseline="0"/>
            </a:lvl8pPr>
            <a:lvl9pPr marL="0" indent="0">
              <a:spcBef>
                <a:spcPts val="0"/>
              </a:spcBef>
              <a:buFontTx/>
              <a:buNone/>
              <a:defRPr sz="900" b="1" cap="all" baseline="0"/>
            </a:lvl9pPr>
          </a:lstStyle>
          <a:p>
            <a:pPr lvl="0"/>
            <a:r>
              <a:rPr lang="en-US" dirty="0"/>
              <a:t>[MONTH 00, 0000]</a:t>
            </a:r>
          </a:p>
        </p:txBody>
      </p:sp>
      <p:sp>
        <p:nvSpPr>
          <p:cNvPr id="10" name="TextBox">
            <a:extLst>
              <a:ext uri="{FF2B5EF4-FFF2-40B4-BE49-F238E27FC236}">
                <a16:creationId xmlns:a16="http://schemas.microsoft.com/office/drawing/2014/main" id="{3902B66D-486A-4CE0-8972-FA6B1E475657}"/>
              </a:ext>
            </a:extLst>
          </p:cNvPr>
          <p:cNvSpPr txBox="1"/>
          <p:nvPr userDrawn="1"/>
        </p:nvSpPr>
        <p:spPr>
          <a:xfrm>
            <a:off x="365756" y="5212080"/>
            <a:ext cx="8412480" cy="1006158"/>
          </a:xfrm>
          <a:prstGeom prst="rect">
            <a:avLst/>
          </a:prstGeom>
          <a:noFill/>
        </p:spPr>
        <p:txBody>
          <a:bodyPr wrap="square" lIns="0" tIns="0" rIns="0" bIns="0" rtlCol="0" anchor="t" anchorCtr="0">
            <a:noAutofit/>
          </a:bodyPr>
          <a:lstStyle/>
          <a:p>
            <a:pPr marL="0" indent="0">
              <a:lnSpc>
                <a:spcPct val="100000"/>
              </a:lnSpc>
              <a:spcBef>
                <a:spcPts val="500"/>
              </a:spcBef>
              <a:buSzPct val="100000"/>
              <a:buFontTx/>
              <a:buNone/>
            </a:pPr>
            <a:r>
              <a:rPr lang="en-US" sz="800" dirty="0">
                <a:solidFill>
                  <a:schemeClr val="bg1">
                    <a:lumMod val="50000"/>
                  </a:schemeClr>
                </a:solidFill>
              </a:rPr>
              <a:t>The views expressed herein may differ from other JPMorgan Chase &amp; Co. affiliates and employees. This constitutes our judgment based on current market conditions and is subject to change without notice. This has not been prepared with any particular investor in mind, and it may not be suitable for all investors. Investors should speak to their financial representatives before engaging in any investment product or strategy. This material should not be regarded as research or as a J.P. Morgan Research Report. </a:t>
            </a:r>
            <a:r>
              <a:rPr lang="en-US" sz="800" b="1" dirty="0">
                <a:solidFill>
                  <a:schemeClr val="bg1">
                    <a:lumMod val="50000"/>
                  </a:schemeClr>
                </a:solidFill>
              </a:rPr>
              <a:t>Outlooks and past performance are not reliable indicators of future results. Please read additional regulatory status, disclosures, disclaimers, risks and other important information at the end of this material.</a:t>
            </a:r>
          </a:p>
        </p:txBody>
      </p:sp>
      <p:sp>
        <p:nvSpPr>
          <p:cNvPr id="11" name="TextBox 10">
            <a:extLst>
              <a:ext uri="{FF2B5EF4-FFF2-40B4-BE49-F238E27FC236}">
                <a16:creationId xmlns:a16="http://schemas.microsoft.com/office/drawing/2014/main" id="{750A1D92-5BF7-464B-A02B-72B2F0934158}"/>
              </a:ext>
            </a:extLst>
          </p:cNvPr>
          <p:cNvSpPr txBox="1"/>
          <p:nvPr userDrawn="1"/>
        </p:nvSpPr>
        <p:spPr>
          <a:xfrm>
            <a:off x="365756" y="5924385"/>
            <a:ext cx="8412480" cy="548640"/>
          </a:xfrm>
          <a:prstGeom prst="rect">
            <a:avLst/>
          </a:prstGeom>
          <a:noFill/>
          <a:ln>
            <a:solidFill>
              <a:schemeClr val="tx1"/>
            </a:solidFill>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1000" b="1" dirty="0">
                <a:solidFill>
                  <a:srgbClr val="6D6E6A"/>
                </a:solidFill>
                <a:latin typeface="Arial" panose="020B0604020202020204" pitchFamily="34" charset="0"/>
                <a:cs typeface="Arial" panose="020B0604020202020204" pitchFamily="34" charset="0"/>
              </a:rPr>
              <a:t>INVESTMENT AND INSURANCE PRODUCTS ARE: • NOT FDIC INSURED • NOT INSURED BY ANY FEDERAL GOVERNMENT AGENCY NOT A DEPOSIT OR OTHER OBLIGATION OF, OR GUARANTEED BY, JPMORGAN CHASE BANK, N.A. OR ANY OF ITS AFFILIATES SUBJECT TO INVESTMENT RISKS, INCLUDING POSSIBLE LOSS OF THE PRINCIPAL AMOUNT INVESTED</a:t>
            </a:r>
            <a:endParaRPr lang="en-US" sz="1000" b="1" dirty="0">
              <a:solidFill>
                <a:srgbClr val="6D6E6A"/>
              </a:solidFill>
              <a:latin typeface="Arial" panose="020B0604020202020204" pitchFamily="34" charset="0"/>
            </a:endParaRPr>
          </a:p>
        </p:txBody>
      </p:sp>
    </p:spTree>
    <p:extLst>
      <p:ext uri="{BB962C8B-B14F-4D97-AF65-F5344CB8AC3E}">
        <p14:creationId xmlns:p14="http://schemas.microsoft.com/office/powerpoint/2010/main" val="16129812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9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Important Information 1 column">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7" y="1641600"/>
            <a:ext cx="8412477" cy="4576638"/>
          </a:xfrm>
        </p:spPr>
        <p:txBody>
          <a:bodyPr numCol="1" spcCol="180000"/>
          <a:lstStyle>
            <a:lvl1pPr marL="0" indent="0">
              <a:lnSpc>
                <a:spcPct val="110000"/>
              </a:lnSpc>
              <a:spcBef>
                <a:spcPts val="1800"/>
              </a:spcBef>
              <a:buNone/>
              <a:defRPr sz="900" b="1">
                <a:solidFill>
                  <a:schemeClr val="tx2"/>
                </a:solidFill>
              </a:defRPr>
            </a:lvl1pPr>
            <a:lvl2pPr marL="0" indent="0">
              <a:lnSpc>
                <a:spcPct val="110000"/>
              </a:lnSpc>
              <a:spcBef>
                <a:spcPts val="176"/>
              </a:spcBef>
              <a:buFont typeface="+mj-lt"/>
              <a:buNone/>
              <a:defRPr sz="800"/>
            </a:lvl2pPr>
            <a:lvl3pPr marL="136800" indent="-136800">
              <a:lnSpc>
                <a:spcPct val="110000"/>
              </a:lnSpc>
              <a:buFont typeface="Arial" panose="020B0604020202020204" pitchFamily="34" charset="0"/>
              <a:buChar char="•"/>
              <a:defRPr sz="800"/>
            </a:lvl3pPr>
            <a:lvl4pPr marL="273600" indent="-137160">
              <a:lnSpc>
                <a:spcPct val="110000"/>
              </a:lnSpc>
              <a:buFont typeface="Arial" panose="020B0604020202020204" pitchFamily="34" charset="0"/>
              <a:buChar char="◦"/>
              <a:defRPr sz="800"/>
            </a:lvl4pPr>
            <a:lvl5pPr marL="410400">
              <a:lnSpc>
                <a:spcPct val="110000"/>
              </a:lnSpc>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2">
            <a:extLst>
              <a:ext uri="{FF2B5EF4-FFF2-40B4-BE49-F238E27FC236}">
                <a16:creationId xmlns:a16="http://schemas.microsoft.com/office/drawing/2014/main" id="{2527D30B-B0E7-4E72-8882-33542BA47061}"/>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7" name="Line">
            <a:extLst>
              <a:ext uri="{FF2B5EF4-FFF2-40B4-BE49-F238E27FC236}">
                <a16:creationId xmlns:a16="http://schemas.microsoft.com/office/drawing/2014/main" id="{69FE87FF-E132-4060-B3C7-BD75D5EAD18A}"/>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Tree>
    <p:extLst>
      <p:ext uri="{BB962C8B-B14F-4D97-AF65-F5344CB8AC3E}">
        <p14:creationId xmlns:p14="http://schemas.microsoft.com/office/powerpoint/2010/main" val="249327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382">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End Slide">
    <p:bg>
      <p:bgRef idx="1001">
        <a:schemeClr val="bg1"/>
      </p:bgRef>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C748544B-094F-9149-9F80-C84E0E1E2743}"/>
              </a:ext>
              <a:ext uri="{C183D7F6-B498-43B3-948B-1728B52AA6E4}">
                <adec:decorative xmlns:adec="http://schemas.microsoft.com/office/drawing/2017/decorative" val="1"/>
              </a:ext>
            </a:extLst>
          </p:cNvPr>
          <p:cNvSpPr/>
          <p:nvPr userDrawn="1"/>
        </p:nvSpPr>
        <p:spPr bwMode="hidden">
          <a:xfrm>
            <a:off x="0" y="0"/>
            <a:ext cx="137160" cy="6858000"/>
          </a:xfrm>
          <a:prstGeom prst="rect">
            <a:avLst/>
          </a:prstGeom>
          <a:solidFill>
            <a:srgbClr val="AF846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750"/>
          </a:p>
        </p:txBody>
      </p:sp>
      <p:sp>
        <p:nvSpPr>
          <p:cNvPr id="12" name="TextBox">
            <a:extLst>
              <a:ext uri="{FF2B5EF4-FFF2-40B4-BE49-F238E27FC236}">
                <a16:creationId xmlns:a16="http://schemas.microsoft.com/office/drawing/2014/main" id="{EEC090CD-1D8D-EF4F-AFB1-71B75EA35959}"/>
              </a:ext>
            </a:extLst>
          </p:cNvPr>
          <p:cNvSpPr txBox="1"/>
          <p:nvPr userDrawn="1"/>
        </p:nvSpPr>
        <p:spPr>
          <a:xfrm>
            <a:off x="365124" y="2103120"/>
            <a:ext cx="8412480" cy="914400"/>
          </a:xfrm>
          <a:prstGeom prst="rect">
            <a:avLst/>
          </a:prstGeom>
          <a:noFill/>
        </p:spPr>
        <p:txBody>
          <a:bodyPr wrap="square" lIns="0" tIns="0" rIns="0" bIns="0" rtlCol="0" anchor="t" anchorCtr="0">
            <a:noAutofit/>
          </a:bodyPr>
          <a:lstStyle/>
          <a:p>
            <a:pPr marL="0" indent="0">
              <a:lnSpc>
                <a:spcPct val="90000"/>
              </a:lnSpc>
              <a:spcBef>
                <a:spcPts val="0"/>
              </a:spcBef>
              <a:buClr>
                <a:schemeClr val="accent1"/>
              </a:buClr>
              <a:buSzPct val="100000"/>
              <a:buFontTx/>
              <a:buNone/>
            </a:pPr>
            <a:r>
              <a:rPr lang="en-US" sz="3000" dirty="0">
                <a:solidFill>
                  <a:schemeClr val="tx1"/>
                </a:solidFill>
                <a:latin typeface="+mj-lt"/>
              </a:rPr>
              <a:t>Thank you</a:t>
            </a:r>
          </a:p>
        </p:txBody>
      </p:sp>
      <p:pic>
        <p:nvPicPr>
          <p:cNvPr id="5" name="J.P. Morgan Private Bank" descr="J.P. Morgan Private Bank">
            <a:extLst>
              <a:ext uri="{FF2B5EF4-FFF2-40B4-BE49-F238E27FC236}">
                <a16:creationId xmlns:a16="http://schemas.microsoft.com/office/drawing/2014/main" id="{0560BC6B-7CB7-6643-9755-9B7677C0D416}"/>
              </a:ext>
            </a:extLst>
          </p:cNvPr>
          <p:cNvPicPr>
            <a:picLocks noChangeAspect="1"/>
          </p:cNvPicPr>
          <p:nvPr userDrawn="1"/>
        </p:nvPicPr>
        <p:blipFill>
          <a:blip r:embed="rId2"/>
          <a:stretch>
            <a:fillRect/>
          </a:stretch>
        </p:blipFill>
        <p:spPr bwMode="black">
          <a:xfrm>
            <a:off x="178308" y="5841654"/>
            <a:ext cx="1367977" cy="824629"/>
          </a:xfrm>
          <a:prstGeom prst="rect">
            <a:avLst/>
          </a:prstGeom>
        </p:spPr>
      </p:pic>
    </p:spTree>
    <p:extLst>
      <p:ext uri="{BB962C8B-B14F-4D97-AF65-F5344CB8AC3E}">
        <p14:creationId xmlns:p14="http://schemas.microsoft.com/office/powerpoint/2010/main" val="23958654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Intro-TB">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3F3F5606-D713-4ABD-BBAE-1EDAA1556670}"/>
              </a:ext>
            </a:extLst>
          </p:cNvPr>
          <p:cNvSpPr>
            <a:spLocks noGrp="1"/>
          </p:cNvSpPr>
          <p:nvPr>
            <p:ph type="pic" sz="quarter" idx="26"/>
          </p:nvPr>
        </p:nvSpPr>
        <p:spPr>
          <a:xfrm>
            <a:off x="0" y="2"/>
            <a:ext cx="5316538" cy="6492875"/>
          </a:xfrm>
        </p:spPr>
        <p:txBody>
          <a:bodyPr/>
          <a:lstStyle/>
          <a:p>
            <a:r>
              <a:rPr lang="en-US"/>
              <a:t>Click icon to add picture</a:t>
            </a:r>
          </a:p>
        </p:txBody>
      </p:sp>
      <p:sp>
        <p:nvSpPr>
          <p:cNvPr id="4" name="Text Placeholder 1">
            <a:extLst>
              <a:ext uri="{FF2B5EF4-FFF2-40B4-BE49-F238E27FC236}">
                <a16:creationId xmlns:a16="http://schemas.microsoft.com/office/drawing/2014/main" id="{1904CA30-14D5-DA4E-8E1D-920D69CA852F}"/>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solidFill>
                  <a:schemeClr val="bg1"/>
                </a:solidFill>
              </a:defRPr>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a:xfrm>
            <a:off x="365758" y="320040"/>
            <a:ext cx="4618618" cy="685800"/>
          </a:xfrm>
        </p:spPr>
        <p:txBody>
          <a:bodyPr/>
          <a:lstStyle>
            <a:lvl1pPr>
              <a:defRPr>
                <a:solidFill>
                  <a:schemeClr val="bg1"/>
                </a:solidFill>
              </a:defRPr>
            </a:lvl1pPr>
          </a:lstStyle>
          <a:p>
            <a:r>
              <a:rPr lang="en-US" dirty="0"/>
              <a:t>[Slide title]</a:t>
            </a:r>
          </a:p>
        </p:txBody>
      </p:sp>
      <p:cxnSp>
        <p:nvCxnSpPr>
          <p:cNvPr id="9" name="Line">
            <a:extLst>
              <a:ext uri="{FF2B5EF4-FFF2-40B4-BE49-F238E27FC236}">
                <a16:creationId xmlns:a16="http://schemas.microsoft.com/office/drawing/2014/main" id="{DEF2E30B-6074-D348-918A-2AAE502AC6FB}"/>
              </a:ext>
              <a:ext uri="{C183D7F6-B498-43B3-948B-1728B52AA6E4}">
                <adec:decorative xmlns:adec="http://schemas.microsoft.com/office/drawing/2017/decorative" val="1"/>
              </a:ext>
            </a:extLst>
          </p:cNvPr>
          <p:cNvCxnSpPr>
            <a:cxnSpLocks/>
          </p:cNvCxnSpPr>
          <p:nvPr userDrawn="1"/>
        </p:nvCxnSpPr>
        <p:spPr bwMode="hidden">
          <a:xfrm>
            <a:off x="6092826" y="408527"/>
            <a:ext cx="2685410"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AAF7F2B7-E2AC-6D40-8E28-92F673998E17}"/>
              </a:ext>
            </a:extLst>
          </p:cNvPr>
          <p:cNvSpPr>
            <a:spLocks noGrp="1"/>
          </p:cNvSpPr>
          <p:nvPr>
            <p:ph type="subTitle" idx="24" hasCustomPrompt="1"/>
          </p:nvPr>
        </p:nvSpPr>
        <p:spPr>
          <a:xfrm>
            <a:off x="6092826" y="549455"/>
            <a:ext cx="2685410" cy="2303974"/>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6092826" y="4615571"/>
            <a:ext cx="2686039" cy="1602350"/>
          </a:xfrm>
        </p:spPr>
        <p:txBody>
          <a:bodyPr/>
          <a:lstStyle>
            <a:lvl1pPr marL="0" indent="0">
              <a:spcBef>
                <a:spcPts val="675"/>
              </a:spcBef>
              <a:buNone/>
              <a:defRPr sz="825"/>
            </a:lvl1pPr>
            <a:lvl2pPr>
              <a:defRPr sz="825"/>
            </a:lvl2pPr>
            <a:lvl3pPr>
              <a:defRPr sz="825"/>
            </a:lvl3pPr>
            <a:lvl4pPr>
              <a:defRPr sz="825"/>
            </a:lvl4pPr>
            <a:lvl5pPr>
              <a:defRPr sz="825"/>
            </a:lvl5pPr>
            <a:lvl6pPr marL="514350" indent="0">
              <a:buNone/>
              <a:defRPr sz="750"/>
            </a:lvl6pPr>
            <a:lvl7pPr>
              <a:defRPr sz="750"/>
            </a:lvl7pPr>
            <a:lvl8pPr>
              <a:defRPr sz="750"/>
            </a:lvl8pPr>
            <a:lvl9pPr marL="822960" indent="0">
              <a:buNone/>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6FF13100-0E70-C648-AF1E-E8AB5EAE18F8}"/>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solidFill>
                  <a:schemeClr val="tx1"/>
                </a:solidFill>
              </a:defRPr>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Tree>
    <p:extLst>
      <p:ext uri="{BB962C8B-B14F-4D97-AF65-F5344CB8AC3E}">
        <p14:creationId xmlns:p14="http://schemas.microsoft.com/office/powerpoint/2010/main" val="189002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4" orient="horz" pos="252">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idebar Right - 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2"/>
            <a:ext cx="554583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02600" indent="-102600">
              <a:spcBef>
                <a:spcPts val="675"/>
              </a:spcBef>
              <a:buFont typeface="Arial" panose="020B0604020202020204" pitchFamily="34" charset="0"/>
              <a:buChar char="•"/>
              <a:defRPr/>
            </a:lvl2pPr>
            <a:lvl3pPr marL="205200" indent="-1026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2" name="Text Placeholder 2">
            <a:extLst>
              <a:ext uri="{FF2B5EF4-FFF2-40B4-BE49-F238E27FC236}">
                <a16:creationId xmlns:a16="http://schemas.microsoft.com/office/drawing/2014/main" id="{471D5783-7B08-4969-992F-97A12202F3DB}"/>
              </a:ext>
            </a:extLst>
          </p:cNvPr>
          <p:cNvSpPr>
            <a:spLocks noGrp="1"/>
          </p:cNvSpPr>
          <p:nvPr>
            <p:ph type="body" idx="32"/>
          </p:nvPr>
        </p:nvSpPr>
        <p:spPr>
          <a:xfrm>
            <a:off x="365125" y="1781520"/>
            <a:ext cx="5545836"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Tree>
    <p:extLst>
      <p:ext uri="{BB962C8B-B14F-4D97-AF65-F5344CB8AC3E}">
        <p14:creationId xmlns:p14="http://schemas.microsoft.com/office/powerpoint/2010/main" val="22493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78">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idebar Right 2x charts (h)">
    <p:spTree>
      <p:nvGrpSpPr>
        <p:cNvPr id="1" name=""/>
        <p:cNvGrpSpPr/>
        <p:nvPr/>
      </p:nvGrpSpPr>
      <p:grpSpPr>
        <a:xfrm>
          <a:off x="0" y="0"/>
          <a:ext cx="0" cy="0"/>
          <a:chOff x="0" y="0"/>
          <a:chExt cx="0" cy="0"/>
        </a:xfrm>
      </p:grpSpPr>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6" y="3915118"/>
            <a:ext cx="5549266"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02600" indent="-102600">
              <a:spcBef>
                <a:spcPts val="675"/>
              </a:spcBef>
              <a:buFont typeface="Arial" panose="020B0604020202020204" pitchFamily="34" charset="0"/>
              <a:buChar char="•"/>
              <a:defRPr/>
            </a:lvl2pPr>
            <a:lvl3pPr marL="205200" indent="-1026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60" y="21945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60" y="42388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5" y="1781520"/>
            <a:ext cx="5549901"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Tree>
    <p:extLst>
      <p:ext uri="{BB962C8B-B14F-4D97-AF65-F5344CB8AC3E}">
        <p14:creationId xmlns:p14="http://schemas.microsoft.com/office/powerpoint/2010/main" val="51580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idebar Right 3x charts alt">
    <p:spTree>
      <p:nvGrpSpPr>
        <p:cNvPr id="1" name=""/>
        <p:cNvGrpSpPr/>
        <p:nvPr/>
      </p:nvGrpSpPr>
      <p:grpSpPr>
        <a:xfrm>
          <a:off x="0" y="0"/>
          <a:ext cx="0" cy="0"/>
          <a:chOff x="0" y="0"/>
          <a:chExt cx="0" cy="0"/>
        </a:xfrm>
      </p:grpSpPr>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5" y="3915118"/>
            <a:ext cx="2679192"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2194562"/>
            <a:ext cx="2679192" cy="3749039"/>
          </a:xfrm>
        </p:spPr>
        <p:txBody>
          <a:bodyPr/>
          <a:lstStyle>
            <a:lvl1pPr marL="0" indent="0">
              <a:buNone/>
              <a:defRPr b="1"/>
            </a:lvl1pPr>
            <a:lvl2pPr marL="102600" indent="-102600">
              <a:spcBef>
                <a:spcPts val="675"/>
              </a:spcBef>
              <a:buFont typeface="Arial" panose="020B0604020202020204" pitchFamily="34" charset="0"/>
              <a:buChar char="•"/>
              <a:defRPr/>
            </a:lvl2pPr>
            <a:lvl3pPr marL="205200" indent="-1026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60" y="21945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60" y="4238861"/>
            <a:ext cx="2700337" cy="1704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5" y="1781520"/>
            <a:ext cx="8412479"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cxnSp>
        <p:nvCxnSpPr>
          <p:cNvPr id="33" name="Straight Connector 32">
            <a:extLst>
              <a:ext uri="{FF2B5EF4-FFF2-40B4-BE49-F238E27FC236}">
                <a16:creationId xmlns:a16="http://schemas.microsoft.com/office/drawing/2014/main" id="{A0F46058-E7EB-4808-8F28-E573C9D21EF5}"/>
              </a:ext>
            </a:extLst>
          </p:cNvPr>
          <p:cNvCxnSpPr>
            <a:cxnSpLocks/>
          </p:cNvCxnSpPr>
          <p:nvPr userDrawn="1"/>
        </p:nvCxnSpPr>
        <p:spPr>
          <a:xfrm>
            <a:off x="365126" y="3854043"/>
            <a:ext cx="2679827"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30" name="Text Placeholder 2">
            <a:extLst>
              <a:ext uri="{FF2B5EF4-FFF2-40B4-BE49-F238E27FC236}">
                <a16:creationId xmlns:a16="http://schemas.microsoft.com/office/drawing/2014/main" id="{E89BCE02-E960-40A5-9D80-F47640963763}"/>
              </a:ext>
            </a:extLst>
          </p:cNvPr>
          <p:cNvSpPr>
            <a:spLocks noGrp="1"/>
          </p:cNvSpPr>
          <p:nvPr>
            <p:ph type="body" idx="35"/>
          </p:nvPr>
        </p:nvSpPr>
        <p:spPr>
          <a:xfrm>
            <a:off x="3236341" y="3915118"/>
            <a:ext cx="2679192"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31" name="Content Placeholder 4">
            <a:extLst>
              <a:ext uri="{FF2B5EF4-FFF2-40B4-BE49-F238E27FC236}">
                <a16:creationId xmlns:a16="http://schemas.microsoft.com/office/drawing/2014/main" id="{F2C73922-EC15-45D4-AE01-A335FCC4D2C9}"/>
              </a:ext>
            </a:extLst>
          </p:cNvPr>
          <p:cNvSpPr>
            <a:spLocks noGrp="1"/>
          </p:cNvSpPr>
          <p:nvPr>
            <p:ph sz="half" idx="36"/>
          </p:nvPr>
        </p:nvSpPr>
        <p:spPr>
          <a:xfrm>
            <a:off x="3236976" y="4238861"/>
            <a:ext cx="2700337" cy="1704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2" name="Straight Connector 31">
            <a:extLst>
              <a:ext uri="{FF2B5EF4-FFF2-40B4-BE49-F238E27FC236}">
                <a16:creationId xmlns:a16="http://schemas.microsoft.com/office/drawing/2014/main" id="{529484C6-6298-416C-97B8-14BEE4015353}"/>
              </a:ext>
            </a:extLst>
          </p:cNvPr>
          <p:cNvCxnSpPr>
            <a:cxnSpLocks/>
          </p:cNvCxnSpPr>
          <p:nvPr userDrawn="1"/>
        </p:nvCxnSpPr>
        <p:spPr>
          <a:xfrm>
            <a:off x="3236342" y="3854043"/>
            <a:ext cx="2679827"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249744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Sidebar Left 2x charts TB">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227388" y="4410637"/>
            <a:ext cx="5549266" cy="1532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226755" y="3993201"/>
            <a:ext cx="5549266"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373571" y="2194562"/>
            <a:ext cx="2679192" cy="3749039"/>
          </a:xfrm>
        </p:spPr>
        <p:txBody>
          <a:bodyPr/>
          <a:lstStyle>
            <a:lvl1pPr marL="0" indent="0">
              <a:buNone/>
              <a:defRPr b="1"/>
            </a:lvl1pPr>
            <a:lvl2pPr marL="102600" indent="-102600">
              <a:spcBef>
                <a:spcPts val="675"/>
              </a:spcBef>
              <a:buFont typeface="Arial" panose="020B0604020202020204" pitchFamily="34" charset="0"/>
              <a:buChar char="•"/>
              <a:defRPr/>
            </a:lvl2pPr>
            <a:lvl3pPr marL="205200" indent="-1026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227388" y="2194560"/>
            <a:ext cx="5549266"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6" y="1781520"/>
            <a:ext cx="2701030"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31" name="Text Placeholder 2">
            <a:extLst>
              <a:ext uri="{FF2B5EF4-FFF2-40B4-BE49-F238E27FC236}">
                <a16:creationId xmlns:a16="http://schemas.microsoft.com/office/drawing/2014/main" id="{BC297654-984B-4FE9-AE91-A7355B25800B}"/>
              </a:ext>
            </a:extLst>
          </p:cNvPr>
          <p:cNvSpPr>
            <a:spLocks noGrp="1"/>
          </p:cNvSpPr>
          <p:nvPr>
            <p:ph type="body" idx="34"/>
          </p:nvPr>
        </p:nvSpPr>
        <p:spPr>
          <a:xfrm>
            <a:off x="3239367" y="1781520"/>
            <a:ext cx="5536654"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Tree>
    <p:extLst>
      <p:ext uri="{BB962C8B-B14F-4D97-AF65-F5344CB8AC3E}">
        <p14:creationId xmlns:p14="http://schemas.microsoft.com/office/powerpoint/2010/main" val="169663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Sidebar Right standfirst 2x tables">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60" y="2483622"/>
            <a:ext cx="5549266" cy="13081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6" y="4076785"/>
            <a:ext cx="5549266"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95000"/>
              </a:lnSpc>
              <a:spcBef>
                <a:spcPts val="0"/>
              </a:spcBef>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1"/>
            <a:ext cx="8412480" cy="989849"/>
          </a:xfrm>
        </p:spPr>
        <p:txBody>
          <a:bodyPr>
            <a:noAutofit/>
          </a:bodyPr>
          <a:lstStyle>
            <a:lvl1pPr marL="0" indent="0" algn="l">
              <a:lnSpc>
                <a:spcPct val="100000"/>
              </a:lnSpc>
              <a:spcBef>
                <a:spcPts val="0"/>
              </a:spcBef>
              <a:spcAft>
                <a:spcPts val="0"/>
              </a:spcAft>
              <a:buNone/>
              <a:defRPr sz="900" b="0" cap="none" baseline="0">
                <a:solidFill>
                  <a:schemeClr val="tx2"/>
                </a:solidFill>
                <a:latin typeface="+mn-lt"/>
              </a:defRPr>
            </a:lvl1pPr>
            <a:lvl2pPr marL="128588" indent="-128588" algn="l">
              <a:lnSpc>
                <a:spcPct val="100000"/>
              </a:lnSpc>
              <a:spcBef>
                <a:spcPts val="450"/>
              </a:spcBef>
              <a:buFont typeface="Arial" panose="020B0604020202020204" pitchFamily="34" charset="0"/>
              <a:buChar char="•"/>
              <a:defRPr sz="750" b="0" cap="none" baseline="0">
                <a:solidFill>
                  <a:schemeClr val="tx1"/>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a:p>
            <a:pPr lvl="1"/>
            <a:r>
              <a:rPr lang="en-GB" dirty="0"/>
              <a:t>Level Two</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2512175"/>
            <a:ext cx="2679192" cy="3238687"/>
          </a:xfrm>
        </p:spPr>
        <p:txBody>
          <a:bodyPr/>
          <a:lstStyle>
            <a:lvl1pPr marL="0" indent="0">
              <a:buNone/>
              <a:defRPr b="1"/>
            </a:lvl1pPr>
            <a:lvl2pPr marL="102600" indent="-102600">
              <a:spcBef>
                <a:spcPts val="675"/>
              </a:spcBef>
              <a:buFont typeface="Arial" panose="020B0604020202020204" pitchFamily="34" charset="0"/>
              <a:buChar char="•"/>
              <a:defRPr/>
            </a:lvl2pPr>
            <a:lvl3pPr marL="205200" indent="-1026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60" y="4365812"/>
            <a:ext cx="5549266" cy="13850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6" y="2193927"/>
            <a:ext cx="5549266"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95000"/>
              </a:lnSpc>
              <a:spcBef>
                <a:spcPts val="0"/>
              </a:spcBef>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cxnSp>
        <p:nvCxnSpPr>
          <p:cNvPr id="33" name="Straight Connector 32">
            <a:extLst>
              <a:ext uri="{FF2B5EF4-FFF2-40B4-BE49-F238E27FC236}">
                <a16:creationId xmlns:a16="http://schemas.microsoft.com/office/drawing/2014/main" id="{A0F46058-E7EB-4808-8F28-E573C9D21EF5}"/>
              </a:ext>
            </a:extLst>
          </p:cNvPr>
          <p:cNvCxnSpPr>
            <a:cxnSpLocks/>
          </p:cNvCxnSpPr>
          <p:nvPr userDrawn="1"/>
        </p:nvCxnSpPr>
        <p:spPr>
          <a:xfrm>
            <a:off x="365125" y="4015708"/>
            <a:ext cx="5549900"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4" name="Text Placeholder 2">
            <a:extLst>
              <a:ext uri="{FF2B5EF4-FFF2-40B4-BE49-F238E27FC236}">
                <a16:creationId xmlns:a16="http://schemas.microsoft.com/office/drawing/2014/main" id="{DB76B755-128B-4D82-BF47-762168F1415E}"/>
              </a:ext>
            </a:extLst>
          </p:cNvPr>
          <p:cNvSpPr>
            <a:spLocks noGrp="1"/>
          </p:cNvSpPr>
          <p:nvPr>
            <p:ph type="body" idx="34"/>
          </p:nvPr>
        </p:nvSpPr>
        <p:spPr>
          <a:xfrm>
            <a:off x="6099047" y="2193927"/>
            <a:ext cx="2679829"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95000"/>
              </a:lnSpc>
              <a:spcBef>
                <a:spcPts val="0"/>
              </a:spcBef>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Tree>
    <p:extLst>
      <p:ext uri="{BB962C8B-B14F-4D97-AF65-F5344CB8AC3E}">
        <p14:creationId xmlns:p14="http://schemas.microsoft.com/office/powerpoint/2010/main" val="15768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Chart-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60" y="2194562"/>
            <a:ext cx="841247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2" name="Text Placeholder 2">
            <a:extLst>
              <a:ext uri="{FF2B5EF4-FFF2-40B4-BE49-F238E27FC236}">
                <a16:creationId xmlns:a16="http://schemas.microsoft.com/office/drawing/2014/main" id="{30B87BD5-AEEC-41FB-AFDF-5B23713F12DE}"/>
              </a:ext>
            </a:extLst>
          </p:cNvPr>
          <p:cNvSpPr>
            <a:spLocks noGrp="1"/>
          </p:cNvSpPr>
          <p:nvPr>
            <p:ph type="body" idx="32"/>
          </p:nvPr>
        </p:nvSpPr>
        <p:spPr>
          <a:xfrm>
            <a:off x="365125" y="1781520"/>
            <a:ext cx="8412476"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Tree>
    <p:extLst>
      <p:ext uri="{BB962C8B-B14F-4D97-AF65-F5344CB8AC3E}">
        <p14:creationId xmlns:p14="http://schemas.microsoft.com/office/powerpoint/2010/main" val="212015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hart x2-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60" y="2194559"/>
            <a:ext cx="4118929" cy="34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2" name="Content Placeholder 4">
            <a:extLst>
              <a:ext uri="{FF2B5EF4-FFF2-40B4-BE49-F238E27FC236}">
                <a16:creationId xmlns:a16="http://schemas.microsoft.com/office/drawing/2014/main" id="{0E689A0D-BFF8-44F7-B4AD-1EF5493EB3A3}"/>
              </a:ext>
            </a:extLst>
          </p:cNvPr>
          <p:cNvSpPr>
            <a:spLocks noGrp="1"/>
          </p:cNvSpPr>
          <p:nvPr>
            <p:ph sz="half" idx="26"/>
          </p:nvPr>
        </p:nvSpPr>
        <p:spPr>
          <a:xfrm>
            <a:off x="4659855" y="2194559"/>
            <a:ext cx="4118929" cy="34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a:extLst>
              <a:ext uri="{FF2B5EF4-FFF2-40B4-BE49-F238E27FC236}">
                <a16:creationId xmlns:a16="http://schemas.microsoft.com/office/drawing/2014/main" id="{0F9C5175-243C-4CC6-9C48-78F23C8EF77A}"/>
              </a:ext>
            </a:extLst>
          </p:cNvPr>
          <p:cNvSpPr>
            <a:spLocks noGrp="1"/>
          </p:cNvSpPr>
          <p:nvPr>
            <p:ph type="body" idx="32"/>
          </p:nvPr>
        </p:nvSpPr>
        <p:spPr>
          <a:xfrm>
            <a:off x="365125" y="1781520"/>
            <a:ext cx="4118928"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14" name="Text Placeholder 2">
            <a:extLst>
              <a:ext uri="{FF2B5EF4-FFF2-40B4-BE49-F238E27FC236}">
                <a16:creationId xmlns:a16="http://schemas.microsoft.com/office/drawing/2014/main" id="{EAA069A4-C366-4F61-B248-996C5636A135}"/>
              </a:ext>
            </a:extLst>
          </p:cNvPr>
          <p:cNvSpPr>
            <a:spLocks noGrp="1"/>
          </p:cNvSpPr>
          <p:nvPr>
            <p:ph type="body" idx="33"/>
          </p:nvPr>
        </p:nvSpPr>
        <p:spPr>
          <a:xfrm>
            <a:off x="4668184" y="1781520"/>
            <a:ext cx="4118928"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Tree>
    <p:extLst>
      <p:ext uri="{BB962C8B-B14F-4D97-AF65-F5344CB8AC3E}">
        <p14:creationId xmlns:p14="http://schemas.microsoft.com/office/powerpoint/2010/main" val="271044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harts x2 vertical-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02600" indent="-102600">
              <a:spcBef>
                <a:spcPts val="675"/>
              </a:spcBef>
              <a:buFont typeface="Arial" panose="020B0604020202020204" pitchFamily="34" charset="0"/>
              <a:buChar char="•"/>
              <a:defRPr/>
            </a:lvl2pPr>
            <a:lvl3pPr marL="205200" indent="-1026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2" name="Content Placeholder 4">
            <a:extLst>
              <a:ext uri="{FF2B5EF4-FFF2-40B4-BE49-F238E27FC236}">
                <a16:creationId xmlns:a16="http://schemas.microsoft.com/office/drawing/2014/main" id="{B25F1B8D-2CC1-4B93-863C-217E1D25C285}"/>
              </a:ext>
            </a:extLst>
          </p:cNvPr>
          <p:cNvSpPr>
            <a:spLocks noGrp="1"/>
          </p:cNvSpPr>
          <p:nvPr>
            <p:ph sz="half" idx="26"/>
          </p:nvPr>
        </p:nvSpPr>
        <p:spPr>
          <a:xfrm>
            <a:off x="3224866"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a:extLst>
              <a:ext uri="{FF2B5EF4-FFF2-40B4-BE49-F238E27FC236}">
                <a16:creationId xmlns:a16="http://schemas.microsoft.com/office/drawing/2014/main" id="{8E2C8FEC-A177-441B-A8C4-03935626DA8F}"/>
              </a:ext>
            </a:extLst>
          </p:cNvPr>
          <p:cNvSpPr>
            <a:spLocks noGrp="1"/>
          </p:cNvSpPr>
          <p:nvPr>
            <p:ph type="body" idx="32"/>
          </p:nvPr>
        </p:nvSpPr>
        <p:spPr>
          <a:xfrm>
            <a:off x="365125" y="1781520"/>
            <a:ext cx="2700000"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18" name="Text Placeholder 2">
            <a:extLst>
              <a:ext uri="{FF2B5EF4-FFF2-40B4-BE49-F238E27FC236}">
                <a16:creationId xmlns:a16="http://schemas.microsoft.com/office/drawing/2014/main" id="{D6DCB7A8-56CE-48BF-8381-EAD7052633AB}"/>
              </a:ext>
            </a:extLst>
          </p:cNvPr>
          <p:cNvSpPr>
            <a:spLocks noGrp="1"/>
          </p:cNvSpPr>
          <p:nvPr>
            <p:ph type="body" idx="33"/>
          </p:nvPr>
        </p:nvSpPr>
        <p:spPr>
          <a:xfrm>
            <a:off x="3224866" y="1781520"/>
            <a:ext cx="2700000"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Tree>
    <p:extLst>
      <p:ext uri="{BB962C8B-B14F-4D97-AF65-F5344CB8AC3E}">
        <p14:creationId xmlns:p14="http://schemas.microsoft.com/office/powerpoint/2010/main" val="130097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orient="horz" pos="11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LD DISCLAIMER">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68901D48-E776-498A-B56E-EE6E146CD400}"/>
              </a:ext>
            </a:extLst>
          </p:cNvPr>
          <p:cNvSpPr txBox="1">
            <a:spLocks/>
          </p:cNvSpPr>
          <p:nvPr userDrawn="1"/>
        </p:nvSpPr>
        <p:spPr>
          <a:xfrm>
            <a:off x="432263" y="5922492"/>
            <a:ext cx="8279475" cy="513474"/>
          </a:xfrm>
          <a:prstGeom prst="rect">
            <a:avLst/>
          </a:prstGeom>
        </p:spPr>
        <p:txBody>
          <a:bodyPr wrap="square" lIns="0" tIns="0" rIns="0" bIns="0" anchor="t">
            <a:spAutoFit/>
          </a:bodyPr>
          <a:lstStyle>
            <a:lvl1pPr marL="12192" indent="-9017" algn="l" defTabSz="914400" rtl="0" eaLnBrk="1" latinLnBrk="0" hangingPunct="1">
              <a:lnSpc>
                <a:spcPct val="110000"/>
              </a:lnSpc>
              <a:spcBef>
                <a:spcPts val="910"/>
              </a:spcBef>
              <a:spcAft>
                <a:spcPct val="0"/>
              </a:spcAft>
              <a:buFontTx/>
              <a:buNone/>
              <a:defRPr sz="1200" b="0" i="0" kern="1200">
                <a:solidFill>
                  <a:schemeClr val="tx2"/>
                </a:solidFill>
                <a:latin typeface="Arial" panose="020B0604020202020204" pitchFamily="34" charset="0"/>
                <a:ea typeface="+mn-ea"/>
                <a:cs typeface="+mn-cs"/>
              </a:defRPr>
            </a:lvl1pPr>
            <a:lvl2pPr marL="210312" indent="-210312" algn="l" defTabSz="914400" rtl="0" eaLnBrk="1" latinLnBrk="0" hangingPunct="1">
              <a:lnSpc>
                <a:spcPct val="110000"/>
              </a:lnSpc>
              <a:spcBef>
                <a:spcPts val="600"/>
              </a:spcBef>
              <a:spcAft>
                <a:spcPct val="0"/>
              </a:spcAft>
              <a:buClr>
                <a:schemeClr val="bg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2pPr>
            <a:lvl3pPr marL="420624" indent="-210312" algn="l" defTabSz="914400" rtl="0" eaLnBrk="1" latinLnBrk="0" hangingPunct="1">
              <a:lnSpc>
                <a:spcPct val="110000"/>
              </a:lnSpc>
              <a:spcBef>
                <a:spcPts val="300"/>
              </a:spcBef>
              <a:spcAft>
                <a:spcPct val="0"/>
              </a:spcAft>
              <a:buClr>
                <a:schemeClr val="tx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3pPr>
            <a:lvl4pPr marL="649224" indent="-228600" algn="l" defTabSz="914400" rtl="0" eaLnBrk="1" latinLnBrk="0" hangingPunct="1">
              <a:lnSpc>
                <a:spcPct val="110000"/>
              </a:lnSpc>
              <a:spcBef>
                <a:spcPts val="10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4pPr>
            <a:lvl5pPr marL="877824" indent="-228600" algn="l" defTabSz="914400" rtl="0" eaLnBrk="1" latinLnBrk="0" hangingPunct="1">
              <a:lnSpc>
                <a:spcPct val="110000"/>
              </a:lnSpc>
              <a:spcBef>
                <a:spcPts val="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sz="706" dirty="0">
                <a:solidFill>
                  <a:srgbClr val="6D6E6A"/>
                </a:solidFill>
                <a:cs typeface="Arial" panose="020B0604020202020204" pitchFamily="34" charset="0"/>
              </a:rPr>
              <a:t>For illustrative purposes only. This information does not reflect the performance of any specific investment scenario. The views and strategies described herein may not be suitable for all investors, and more complete information is available which discusses risks, liquidity, and other matters of interest. This information is not intended as an offer or solicitation for the purchase or sale of any financial instrument. </a:t>
            </a:r>
            <a:r>
              <a:rPr sz="971" b="1" dirty="0">
                <a:solidFill>
                  <a:srgbClr val="6D6E6A"/>
                </a:solidFill>
                <a:cs typeface="Arial" panose="020B0604020202020204" pitchFamily="34" charset="0"/>
              </a:rPr>
              <a:t>Outlooks and past performance are no guarantee of future results.</a:t>
            </a:r>
            <a:r>
              <a:rPr sz="971" dirty="0">
                <a:solidFill>
                  <a:srgbClr val="6D6E6A"/>
                </a:solidFill>
                <a:cs typeface="Arial" panose="020B0604020202020204" pitchFamily="34" charset="0"/>
              </a:rPr>
              <a:t> </a:t>
            </a:r>
            <a:r>
              <a:rPr sz="706" dirty="0">
                <a:solidFill>
                  <a:srgbClr val="6D6E6A"/>
                </a:solidFill>
                <a:cs typeface="Arial" panose="020B0604020202020204" pitchFamily="34" charset="0"/>
              </a:rPr>
              <a:t>It is not possible to invest directly in an index. </a:t>
            </a:r>
          </a:p>
          <a:p>
            <a:pPr>
              <a:spcBef>
                <a:spcPts val="0"/>
              </a:spcBef>
            </a:pPr>
            <a:r>
              <a:rPr sz="706" dirty="0">
                <a:solidFill>
                  <a:srgbClr val="6D6E6A"/>
                </a:solidFill>
                <a:cs typeface="Arial" panose="020B0604020202020204" pitchFamily="34" charset="0"/>
              </a:rPr>
              <a:t>Please refer to “Definition of Indices and Terms” for important information. </a:t>
            </a:r>
          </a:p>
        </p:txBody>
      </p:sp>
    </p:spTree>
    <p:extLst>
      <p:ext uri="{BB962C8B-B14F-4D97-AF65-F5344CB8AC3E}">
        <p14:creationId xmlns:p14="http://schemas.microsoft.com/office/powerpoint/2010/main" val="184848637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hart x4-TB">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A7C8EBCB-BF47-4899-9367-9A3671AB0228}"/>
              </a:ext>
            </a:extLst>
          </p:cNvPr>
          <p:cNvSpPr>
            <a:spLocks noGrp="1"/>
          </p:cNvSpPr>
          <p:nvPr>
            <p:ph type="body" idx="34"/>
          </p:nvPr>
        </p:nvSpPr>
        <p:spPr>
          <a:xfrm>
            <a:off x="365125" y="3897190"/>
            <a:ext cx="4118928"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24" name="Text Placeholder 2">
            <a:extLst>
              <a:ext uri="{FF2B5EF4-FFF2-40B4-BE49-F238E27FC236}">
                <a16:creationId xmlns:a16="http://schemas.microsoft.com/office/drawing/2014/main" id="{01821AB9-ECDF-4C1D-A498-977A96CD1275}"/>
              </a:ext>
            </a:extLst>
          </p:cNvPr>
          <p:cNvSpPr>
            <a:spLocks noGrp="1"/>
          </p:cNvSpPr>
          <p:nvPr>
            <p:ph type="body" idx="35"/>
          </p:nvPr>
        </p:nvSpPr>
        <p:spPr>
          <a:xfrm>
            <a:off x="4668184" y="3897190"/>
            <a:ext cx="4118928"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21" name="Text Placeholder 2">
            <a:extLst>
              <a:ext uri="{FF2B5EF4-FFF2-40B4-BE49-F238E27FC236}">
                <a16:creationId xmlns:a16="http://schemas.microsoft.com/office/drawing/2014/main" id="{555F4D2D-9EF0-4787-9E6D-FD059B420703}"/>
              </a:ext>
            </a:extLst>
          </p:cNvPr>
          <p:cNvSpPr>
            <a:spLocks noGrp="1"/>
          </p:cNvSpPr>
          <p:nvPr>
            <p:ph type="body" idx="32"/>
          </p:nvPr>
        </p:nvSpPr>
        <p:spPr>
          <a:xfrm>
            <a:off x="365125" y="1781520"/>
            <a:ext cx="4118928"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22" name="Text Placeholder 2">
            <a:extLst>
              <a:ext uri="{FF2B5EF4-FFF2-40B4-BE49-F238E27FC236}">
                <a16:creationId xmlns:a16="http://schemas.microsoft.com/office/drawing/2014/main" id="{04B56A91-5556-4AE5-927B-192CFC75567E}"/>
              </a:ext>
            </a:extLst>
          </p:cNvPr>
          <p:cNvSpPr>
            <a:spLocks noGrp="1"/>
          </p:cNvSpPr>
          <p:nvPr>
            <p:ph type="body" idx="33"/>
          </p:nvPr>
        </p:nvSpPr>
        <p:spPr>
          <a:xfrm>
            <a:off x="4668184" y="1781520"/>
            <a:ext cx="4118928"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60" y="21945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2" name="Content Placeholder 4">
            <a:extLst>
              <a:ext uri="{FF2B5EF4-FFF2-40B4-BE49-F238E27FC236}">
                <a16:creationId xmlns:a16="http://schemas.microsoft.com/office/drawing/2014/main" id="{0E689A0D-BFF8-44F7-B4AD-1EF5493EB3A3}"/>
              </a:ext>
            </a:extLst>
          </p:cNvPr>
          <p:cNvSpPr>
            <a:spLocks noGrp="1"/>
          </p:cNvSpPr>
          <p:nvPr>
            <p:ph sz="half" idx="26"/>
          </p:nvPr>
        </p:nvSpPr>
        <p:spPr>
          <a:xfrm>
            <a:off x="4659855" y="21945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82379C93-8EC7-4C81-A2D5-4C0BCC35FED0}"/>
              </a:ext>
            </a:extLst>
          </p:cNvPr>
          <p:cNvSpPr>
            <a:spLocks noGrp="1"/>
          </p:cNvSpPr>
          <p:nvPr>
            <p:ph sz="half" idx="27"/>
          </p:nvPr>
        </p:nvSpPr>
        <p:spPr>
          <a:xfrm>
            <a:off x="365760" y="42388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7E6746BA-9B73-4597-AB2D-F122BF934733}"/>
              </a:ext>
            </a:extLst>
          </p:cNvPr>
          <p:cNvSpPr>
            <a:spLocks noGrp="1"/>
          </p:cNvSpPr>
          <p:nvPr>
            <p:ph sz="half" idx="28"/>
          </p:nvPr>
        </p:nvSpPr>
        <p:spPr>
          <a:xfrm>
            <a:off x="4659855" y="42388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459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Important Information 3col">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8" y="1036800"/>
            <a:ext cx="8412477" cy="5181438"/>
          </a:xfrm>
        </p:spPr>
        <p:txBody>
          <a:bodyPr numCol="3" spcCol="180000"/>
          <a:lstStyle>
            <a:lvl1pPr marL="0" indent="0">
              <a:lnSpc>
                <a:spcPct val="110000"/>
              </a:lnSpc>
              <a:spcBef>
                <a:spcPts val="1350"/>
              </a:spcBef>
              <a:buNone/>
              <a:defRPr sz="675" b="1">
                <a:solidFill>
                  <a:schemeClr val="tx2"/>
                </a:solidFill>
              </a:defRPr>
            </a:lvl1pPr>
            <a:lvl2pPr marL="0" indent="0">
              <a:lnSpc>
                <a:spcPct val="110000"/>
              </a:lnSpc>
              <a:spcBef>
                <a:spcPts val="675"/>
              </a:spcBef>
              <a:buFont typeface="+mj-lt"/>
              <a:buNone/>
              <a:defRPr sz="600"/>
            </a:lvl2pPr>
            <a:lvl3pPr marL="102600" indent="-102600">
              <a:lnSpc>
                <a:spcPct val="110000"/>
              </a:lnSpc>
              <a:buFont typeface="Arial" panose="020B0604020202020204" pitchFamily="34" charset="0"/>
              <a:buChar char="•"/>
              <a:defRPr sz="600"/>
            </a:lvl3pPr>
            <a:lvl4pPr marL="205200" indent="-102870">
              <a:lnSpc>
                <a:spcPct val="110000"/>
              </a:lnSpc>
              <a:buFont typeface="Arial" panose="020B0604020202020204" pitchFamily="34" charset="0"/>
              <a:buChar char="◦"/>
              <a:defRPr sz="600"/>
            </a:lvl4pPr>
            <a:lvl5pPr marL="307800">
              <a:lnSpc>
                <a:spcPct val="110000"/>
              </a:lnSpc>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428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560">
          <p15:clr>
            <a:srgbClr val="FBAE40"/>
          </p15:clr>
        </p15:guide>
        <p15:guide id="3" pos="2712">
          <p15:clr>
            <a:srgbClr val="FBAE40"/>
          </p15:clr>
        </p15:guide>
        <p15:guide id="4" pos="4965">
          <p15:clr>
            <a:srgbClr val="FBAE40"/>
          </p15:clr>
        </p15:guide>
        <p15:guide id="5" pos="5117">
          <p15:clr>
            <a:srgbClr val="FBAE40"/>
          </p15:clr>
        </p15:guide>
        <p15:guide id="6" orient="horz" pos="1382">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Important Information">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8" y="1036800"/>
            <a:ext cx="8412477" cy="5181438"/>
          </a:xfrm>
        </p:spPr>
        <p:txBody>
          <a:bodyPr numCol="1" spcCol="180000"/>
          <a:lstStyle>
            <a:lvl1pPr marL="0" indent="0">
              <a:lnSpc>
                <a:spcPct val="110000"/>
              </a:lnSpc>
              <a:spcBef>
                <a:spcPts val="1350"/>
              </a:spcBef>
              <a:buNone/>
              <a:defRPr sz="675" b="1">
                <a:solidFill>
                  <a:schemeClr val="tx2"/>
                </a:solidFill>
              </a:defRPr>
            </a:lvl1pPr>
            <a:lvl2pPr marL="0" indent="0">
              <a:lnSpc>
                <a:spcPct val="110000"/>
              </a:lnSpc>
              <a:spcBef>
                <a:spcPts val="675"/>
              </a:spcBef>
              <a:buFont typeface="+mj-lt"/>
              <a:buNone/>
              <a:defRPr sz="600"/>
            </a:lvl2pPr>
            <a:lvl3pPr marL="102600" indent="-102600">
              <a:lnSpc>
                <a:spcPct val="110000"/>
              </a:lnSpc>
              <a:buFont typeface="Arial" panose="020B0604020202020204" pitchFamily="34" charset="0"/>
              <a:buChar char="•"/>
              <a:defRPr sz="600"/>
            </a:lvl3pPr>
            <a:lvl4pPr marL="205200" indent="-102870">
              <a:lnSpc>
                <a:spcPct val="110000"/>
              </a:lnSpc>
              <a:buFont typeface="Arial" panose="020B0604020202020204" pitchFamily="34" charset="0"/>
              <a:buChar char="◦"/>
              <a:defRPr sz="600"/>
            </a:lvl4pPr>
            <a:lvl5pPr marL="307800">
              <a:lnSpc>
                <a:spcPct val="110000"/>
              </a:lnSpc>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879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560">
          <p15:clr>
            <a:srgbClr val="FBAE40"/>
          </p15:clr>
        </p15:guide>
        <p15:guide id="3" pos="2712">
          <p15:clr>
            <a:srgbClr val="FBAE40"/>
          </p15:clr>
        </p15:guide>
        <p15:guide id="4" pos="4965">
          <p15:clr>
            <a:srgbClr val="FBAE40"/>
          </p15:clr>
        </p15:guide>
        <p15:guide id="5" pos="5117">
          <p15:clr>
            <a:srgbClr val="FBAE40"/>
          </p15:clr>
        </p15:guide>
        <p15:guide id="6" orient="horz" pos="1382">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 Important Information 1 column">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8" y="1641600"/>
            <a:ext cx="8412477" cy="4576638"/>
          </a:xfrm>
        </p:spPr>
        <p:txBody>
          <a:bodyPr numCol="1" spcCol="180000"/>
          <a:lstStyle>
            <a:lvl1pPr marL="0" indent="0">
              <a:lnSpc>
                <a:spcPct val="110000"/>
              </a:lnSpc>
              <a:spcBef>
                <a:spcPts val="1350"/>
              </a:spcBef>
              <a:buNone/>
              <a:defRPr sz="675" b="1">
                <a:solidFill>
                  <a:schemeClr val="tx2"/>
                </a:solidFill>
              </a:defRPr>
            </a:lvl1pPr>
            <a:lvl2pPr marL="0" indent="0">
              <a:lnSpc>
                <a:spcPct val="110000"/>
              </a:lnSpc>
              <a:spcBef>
                <a:spcPts val="132"/>
              </a:spcBef>
              <a:buFont typeface="+mj-lt"/>
              <a:buNone/>
              <a:defRPr sz="600"/>
            </a:lvl2pPr>
            <a:lvl3pPr marL="102600" indent="-102600">
              <a:lnSpc>
                <a:spcPct val="110000"/>
              </a:lnSpc>
              <a:buFont typeface="Arial" panose="020B0604020202020204" pitchFamily="34" charset="0"/>
              <a:buChar char="•"/>
              <a:defRPr sz="600"/>
            </a:lvl3pPr>
            <a:lvl4pPr marL="205200" indent="-102870">
              <a:lnSpc>
                <a:spcPct val="110000"/>
              </a:lnSpc>
              <a:buFont typeface="Arial" panose="020B0604020202020204" pitchFamily="34" charset="0"/>
              <a:buChar char="◦"/>
              <a:defRPr sz="600"/>
            </a:lvl4pPr>
            <a:lvl5pPr marL="307800">
              <a:lnSpc>
                <a:spcPct val="110000"/>
              </a:lnSpc>
              <a:defRPr sz="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2">
            <a:extLst>
              <a:ext uri="{FF2B5EF4-FFF2-40B4-BE49-F238E27FC236}">
                <a16:creationId xmlns:a16="http://schemas.microsoft.com/office/drawing/2014/main" id="{2527D30B-B0E7-4E72-8882-33542BA47061}"/>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7" name="Line">
            <a:extLst>
              <a:ext uri="{FF2B5EF4-FFF2-40B4-BE49-F238E27FC236}">
                <a16:creationId xmlns:a16="http://schemas.microsoft.com/office/drawing/2014/main" id="{69FE87FF-E132-4060-B3C7-BD75D5EAD18A}"/>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Tree>
    <p:extLst>
      <p:ext uri="{BB962C8B-B14F-4D97-AF65-F5344CB8AC3E}">
        <p14:creationId xmlns:p14="http://schemas.microsoft.com/office/powerpoint/2010/main" val="154681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560">
          <p15:clr>
            <a:srgbClr val="FBAE40"/>
          </p15:clr>
        </p15:guide>
        <p15:guide id="3" pos="2712">
          <p15:clr>
            <a:srgbClr val="FBAE40"/>
          </p15:clr>
        </p15:guide>
        <p15:guide id="4" pos="4965">
          <p15:clr>
            <a:srgbClr val="FBAE40"/>
          </p15:clr>
        </p15:guide>
        <p15:guide id="5" pos="5117">
          <p15:clr>
            <a:srgbClr val="FBAE40"/>
          </p15:clr>
        </p15:guide>
        <p15:guide id="6" orient="horz" pos="1382">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OLD DISCLAIMER">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68901D48-E776-498A-B56E-EE6E146CD400}"/>
              </a:ext>
            </a:extLst>
          </p:cNvPr>
          <p:cNvSpPr txBox="1">
            <a:spLocks/>
          </p:cNvSpPr>
          <p:nvPr userDrawn="1"/>
        </p:nvSpPr>
        <p:spPr>
          <a:xfrm>
            <a:off x="432263" y="5922493"/>
            <a:ext cx="8279475" cy="385490"/>
          </a:xfrm>
          <a:prstGeom prst="rect">
            <a:avLst/>
          </a:prstGeom>
        </p:spPr>
        <p:txBody>
          <a:bodyPr wrap="square" lIns="0" tIns="0" rIns="0" bIns="0" anchor="t">
            <a:spAutoFit/>
          </a:bodyPr>
          <a:lstStyle>
            <a:lvl1pPr marL="12192" indent="-9017" algn="l" defTabSz="914400" rtl="0" eaLnBrk="1" latinLnBrk="0" hangingPunct="1">
              <a:lnSpc>
                <a:spcPct val="110000"/>
              </a:lnSpc>
              <a:spcBef>
                <a:spcPts val="910"/>
              </a:spcBef>
              <a:spcAft>
                <a:spcPct val="0"/>
              </a:spcAft>
              <a:buFontTx/>
              <a:buNone/>
              <a:defRPr sz="1200" b="0" i="0" kern="1200">
                <a:solidFill>
                  <a:schemeClr val="tx2"/>
                </a:solidFill>
                <a:latin typeface="Arial" panose="020B0604020202020204" pitchFamily="34" charset="0"/>
                <a:ea typeface="+mn-ea"/>
                <a:cs typeface="+mn-cs"/>
              </a:defRPr>
            </a:lvl1pPr>
            <a:lvl2pPr marL="210312" indent="-210312" algn="l" defTabSz="914400" rtl="0" eaLnBrk="1" latinLnBrk="0" hangingPunct="1">
              <a:lnSpc>
                <a:spcPct val="110000"/>
              </a:lnSpc>
              <a:spcBef>
                <a:spcPts val="600"/>
              </a:spcBef>
              <a:spcAft>
                <a:spcPct val="0"/>
              </a:spcAft>
              <a:buClr>
                <a:schemeClr val="bg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2pPr>
            <a:lvl3pPr marL="420624" indent="-210312" algn="l" defTabSz="914400" rtl="0" eaLnBrk="1" latinLnBrk="0" hangingPunct="1">
              <a:lnSpc>
                <a:spcPct val="110000"/>
              </a:lnSpc>
              <a:spcBef>
                <a:spcPts val="300"/>
              </a:spcBef>
              <a:spcAft>
                <a:spcPct val="0"/>
              </a:spcAft>
              <a:buClr>
                <a:schemeClr val="tx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3pPr>
            <a:lvl4pPr marL="649224" indent="-228600" algn="l" defTabSz="914400" rtl="0" eaLnBrk="1" latinLnBrk="0" hangingPunct="1">
              <a:lnSpc>
                <a:spcPct val="110000"/>
              </a:lnSpc>
              <a:spcBef>
                <a:spcPts val="10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4pPr>
            <a:lvl5pPr marL="877824" indent="-228600" algn="l" defTabSz="914400" rtl="0" eaLnBrk="1" latinLnBrk="0" hangingPunct="1">
              <a:lnSpc>
                <a:spcPct val="110000"/>
              </a:lnSpc>
              <a:spcBef>
                <a:spcPts val="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sz="530" dirty="0">
                <a:solidFill>
                  <a:srgbClr val="6D6E6A"/>
                </a:solidFill>
                <a:cs typeface="Arial" panose="020B0604020202020204" pitchFamily="34" charset="0"/>
              </a:rPr>
              <a:t>For illustrative purposes only. This information does not reflect the performance of any specific investment scenario. The views and strategies described herein may not be suitable for all investors, and more complete information is available which discusses risks, liquidity, and other matters of interest. This information is not intended as an offer or solicitation for the purchase or sale of any financial instrument. </a:t>
            </a:r>
            <a:r>
              <a:rPr sz="728" b="1" dirty="0">
                <a:solidFill>
                  <a:srgbClr val="6D6E6A"/>
                </a:solidFill>
                <a:cs typeface="Arial" panose="020B0604020202020204" pitchFamily="34" charset="0"/>
              </a:rPr>
              <a:t>Outlooks and past performance are no guarantee of future results.</a:t>
            </a:r>
            <a:r>
              <a:rPr sz="728" dirty="0">
                <a:solidFill>
                  <a:srgbClr val="6D6E6A"/>
                </a:solidFill>
                <a:cs typeface="Arial" panose="020B0604020202020204" pitchFamily="34" charset="0"/>
              </a:rPr>
              <a:t> </a:t>
            </a:r>
            <a:r>
              <a:rPr sz="530" dirty="0">
                <a:solidFill>
                  <a:srgbClr val="6D6E6A"/>
                </a:solidFill>
                <a:cs typeface="Arial" panose="020B0604020202020204" pitchFamily="34" charset="0"/>
              </a:rPr>
              <a:t>It is not possible to invest directly in an index. </a:t>
            </a:r>
          </a:p>
          <a:p>
            <a:pPr>
              <a:spcBef>
                <a:spcPts val="0"/>
              </a:spcBef>
            </a:pPr>
            <a:r>
              <a:rPr sz="530" dirty="0">
                <a:solidFill>
                  <a:srgbClr val="6D6E6A"/>
                </a:solidFill>
                <a:cs typeface="Arial" panose="020B0604020202020204" pitchFamily="34" charset="0"/>
              </a:rPr>
              <a:t>Please refer to “Definition of Indices and Terms” for important information. </a:t>
            </a:r>
          </a:p>
        </p:txBody>
      </p:sp>
    </p:spTree>
    <p:extLst>
      <p:ext uri="{BB962C8B-B14F-4D97-AF65-F5344CB8AC3E}">
        <p14:creationId xmlns:p14="http://schemas.microsoft.com/office/powerpoint/2010/main" val="401905221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Chart-TB">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60" y="2194562"/>
            <a:ext cx="841247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a:t>[Optional footnotes]</a:t>
            </a:r>
          </a:p>
        </p:txBody>
      </p:sp>
      <p:sp>
        <p:nvSpPr>
          <p:cNvPr id="12" name="Text Placeholder 2">
            <a:extLst>
              <a:ext uri="{FF2B5EF4-FFF2-40B4-BE49-F238E27FC236}">
                <a16:creationId xmlns:a16="http://schemas.microsoft.com/office/drawing/2014/main" id="{30B87BD5-AEEC-41FB-AFDF-5B23713F12DE}"/>
              </a:ext>
            </a:extLst>
          </p:cNvPr>
          <p:cNvSpPr>
            <a:spLocks noGrp="1"/>
          </p:cNvSpPr>
          <p:nvPr>
            <p:ph type="body" idx="32"/>
          </p:nvPr>
        </p:nvSpPr>
        <p:spPr>
          <a:xfrm>
            <a:off x="365125" y="1781520"/>
            <a:ext cx="8412476"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a:p>
            <a:pPr lvl="1"/>
            <a:r>
              <a:rPr lang="en-US" sz="600"/>
              <a:t>level2</a:t>
            </a:r>
            <a:endParaRPr lang="en-US"/>
          </a:p>
        </p:txBody>
      </p:sp>
    </p:spTree>
    <p:extLst>
      <p:ext uri="{BB962C8B-B14F-4D97-AF65-F5344CB8AC3E}">
        <p14:creationId xmlns:p14="http://schemas.microsoft.com/office/powerpoint/2010/main" val="367739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1904CA30-14D5-DA4E-8E1D-920D69CA852F}"/>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cxnSp>
        <p:nvCxnSpPr>
          <p:cNvPr id="9" name="Line">
            <a:extLst>
              <a:ext uri="{FF2B5EF4-FFF2-40B4-BE49-F238E27FC236}">
                <a16:creationId xmlns:a16="http://schemas.microsoft.com/office/drawing/2014/main" id="{DEF2E30B-6074-D348-918A-2AAE502AC6F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AAF7F2B7-E2AC-6D40-8E28-92F673998E17}"/>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365760" y="2194566"/>
            <a:ext cx="5550408" cy="3749039"/>
          </a:xfrm>
        </p:spPr>
        <p:txBody>
          <a:bodyPr/>
          <a:lstStyle>
            <a:lvl1pPr>
              <a:spcBef>
                <a:spcPts val="675"/>
              </a:spcBef>
              <a:defRPr sz="750"/>
            </a:lvl1pPr>
            <a:lvl2pPr>
              <a:defRPr sz="750"/>
            </a:lvl2pPr>
            <a:lvl3pPr>
              <a:defRPr sz="750"/>
            </a:lvl3pPr>
            <a:lvl4pPr>
              <a:defRPr sz="750"/>
            </a:lvl4pPr>
            <a:lvl5pPr>
              <a:defRPr sz="750"/>
            </a:lvl5pPr>
            <a:lvl6pPr>
              <a:defRPr sz="750"/>
            </a:lvl6pPr>
            <a:lvl7pPr>
              <a:defRPr sz="750"/>
            </a:lvl7pPr>
            <a:lvl8pPr>
              <a:defRPr sz="750"/>
            </a:lvl8pPr>
            <a:lvl9pPr>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6FF13100-0E70-C648-AF1E-E8AB5EAE18F8}"/>
              </a:ext>
            </a:extLst>
          </p:cNvPr>
          <p:cNvSpPr>
            <a:spLocks noGrp="1"/>
          </p:cNvSpPr>
          <p:nvPr>
            <p:ph type="body" sz="quarter" idx="25" hasCustomPrompt="1"/>
          </p:nvPr>
        </p:nvSpPr>
        <p:spPr>
          <a:xfrm>
            <a:off x="365756" y="6125593"/>
            <a:ext cx="8412480" cy="92333"/>
          </a:xfrm>
        </p:spPr>
        <p:txBody>
          <a:bodyPr anchor="b" anchorCtr="0">
            <a:spAutoFit/>
          </a:bodyPr>
          <a:lstStyle>
            <a:lvl1pPr marL="0" indent="0">
              <a:spcBef>
                <a:spcPts val="0"/>
              </a:spcBef>
              <a:buFontTx/>
              <a:buNone/>
              <a:defRPr sz="600"/>
            </a:lvl1pPr>
            <a:lvl2pPr marL="0" indent="0">
              <a:spcBef>
                <a:spcPts val="0"/>
              </a:spcBef>
              <a:buFontTx/>
              <a:buNone/>
              <a:defRPr sz="600"/>
            </a:lvl2pPr>
            <a:lvl3pPr marL="0" indent="0">
              <a:spcBef>
                <a:spcPts val="0"/>
              </a:spcBef>
              <a:buFontTx/>
              <a:buNone/>
              <a:defRPr sz="600"/>
            </a:lvl3pPr>
            <a:lvl4pPr marL="0" indent="0">
              <a:spcBef>
                <a:spcPts val="0"/>
              </a:spcBef>
              <a:buFontTx/>
              <a:buNone/>
              <a:defRPr sz="600"/>
            </a:lvl4pPr>
            <a:lvl5pPr marL="0" indent="0">
              <a:spcBef>
                <a:spcPts val="0"/>
              </a:spcBef>
              <a:buFontTx/>
              <a:buNone/>
              <a:defRPr sz="600"/>
            </a:lvl5pPr>
            <a:lvl6pPr marL="0" indent="0">
              <a:spcBef>
                <a:spcPts val="0"/>
              </a:spcBef>
              <a:buFontTx/>
              <a:buNone/>
              <a:defRPr sz="600"/>
            </a:lvl6pPr>
            <a:lvl7pPr marL="0" indent="0">
              <a:spcBef>
                <a:spcPts val="0"/>
              </a:spcBef>
              <a:buFontTx/>
              <a:buNone/>
              <a:defRPr sz="600"/>
            </a:lvl7pPr>
            <a:lvl8pPr marL="0" indent="0">
              <a:spcBef>
                <a:spcPts val="0"/>
              </a:spcBef>
              <a:buFontTx/>
              <a:buNone/>
              <a:defRPr sz="600"/>
            </a:lvl8pPr>
            <a:lvl9pPr marL="0" indent="0">
              <a:spcBef>
                <a:spcPts val="0"/>
              </a:spcBef>
              <a:buFontTx/>
              <a:buNone/>
              <a:defRPr sz="600"/>
            </a:lvl9pPr>
          </a:lstStyle>
          <a:p>
            <a:pPr lvl="0"/>
            <a:r>
              <a:rPr lang="en-US" dirty="0"/>
              <a:t>[Optional footnotes]</a:t>
            </a:r>
          </a:p>
        </p:txBody>
      </p:sp>
    </p:spTree>
    <p:extLst>
      <p:ext uri="{BB962C8B-B14F-4D97-AF65-F5344CB8AC3E}">
        <p14:creationId xmlns:p14="http://schemas.microsoft.com/office/powerpoint/2010/main" val="227543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pos="4971">
          <p15:clr>
            <a:srgbClr val="FBAE40"/>
          </p15:clr>
        </p15:guide>
        <p15:guide id="3" pos="5117">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Four Content">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08A420CB-0793-D345-B6D3-6F17AB2C12F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2" name="Title 2">
            <a:extLst>
              <a:ext uri="{FF2B5EF4-FFF2-40B4-BE49-F238E27FC236}">
                <a16:creationId xmlns:a16="http://schemas.microsoft.com/office/drawing/2014/main" id="{0D15578C-95EE-FE4F-A75E-E4D3EC64EE09}"/>
              </a:ext>
            </a:extLst>
          </p:cNvPr>
          <p:cNvSpPr>
            <a:spLocks noGrp="1"/>
          </p:cNvSpPr>
          <p:nvPr>
            <p:ph type="title" hasCustomPrompt="1"/>
          </p:nvPr>
        </p:nvSpPr>
        <p:spPr/>
        <p:txBody>
          <a:bodyPr/>
          <a:lstStyle/>
          <a:p>
            <a:r>
              <a:rPr lang="en-US" dirty="0"/>
              <a:t>[Slide title]</a:t>
            </a:r>
          </a:p>
        </p:txBody>
      </p:sp>
      <p:cxnSp>
        <p:nvCxnSpPr>
          <p:cNvPr id="13" name="Line">
            <a:extLst>
              <a:ext uri="{FF2B5EF4-FFF2-40B4-BE49-F238E27FC236}">
                <a16:creationId xmlns:a16="http://schemas.microsoft.com/office/drawing/2014/main" id="{54AD372C-05EC-3A45-B053-E30DF30F018A}"/>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F851A8AF-7DEB-F24B-9C40-7243799F5A44}"/>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60" y="2194562"/>
            <a:ext cx="1965960" cy="3749039"/>
          </a:xfrm>
        </p:spPr>
        <p:txBody>
          <a:bodyPr>
            <a:noAutofit/>
          </a:bodyPr>
          <a:lstStyle>
            <a:lvl1pPr marL="102870" indent="-102870">
              <a:spcBef>
                <a:spcPts val="675"/>
              </a:spcBef>
              <a:defRPr sz="750"/>
            </a:lvl1pPr>
            <a:lvl2pPr marL="205740" indent="-102870">
              <a:spcBef>
                <a:spcPts val="225"/>
              </a:spcBef>
              <a:defRPr sz="750"/>
            </a:lvl2pPr>
            <a:lvl3pPr marL="308610" indent="-102870">
              <a:spcBef>
                <a:spcPts val="225"/>
              </a:spcBef>
              <a:defRPr sz="750"/>
            </a:lvl3pPr>
            <a:lvl4pPr marL="411480" indent="-102870">
              <a:spcBef>
                <a:spcPts val="225"/>
              </a:spcBef>
              <a:defRPr sz="750"/>
            </a:lvl4pPr>
            <a:lvl5pPr marL="514350" indent="-102870">
              <a:spcBef>
                <a:spcPts val="225"/>
              </a:spcBef>
              <a:defRPr sz="750"/>
            </a:lvl5pPr>
            <a:lvl6pPr marL="617220" indent="-102870">
              <a:spcBef>
                <a:spcPts val="225"/>
              </a:spcBef>
              <a:defRPr sz="750"/>
            </a:lvl6pPr>
            <a:lvl7pPr marL="720090" indent="-102870">
              <a:spcBef>
                <a:spcPts val="225"/>
              </a:spcBef>
              <a:defRPr sz="750"/>
            </a:lvl7pPr>
            <a:lvl8pPr marL="822960" indent="-102870">
              <a:spcBef>
                <a:spcPts val="225"/>
              </a:spcBef>
              <a:defRPr sz="750"/>
            </a:lvl8pPr>
            <a:lvl9pPr marL="925830" indent="-102870">
              <a:spcBef>
                <a:spcPts val="225"/>
              </a:spcBef>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2514599" y="2194562"/>
            <a:ext cx="1965960" cy="3749039"/>
          </a:xfrm>
        </p:spPr>
        <p:txBody>
          <a:bodyPr>
            <a:noAutofit/>
          </a:bodyPr>
          <a:lstStyle>
            <a:lvl1pPr marL="102870" indent="-102870">
              <a:spcBef>
                <a:spcPts val="675"/>
              </a:spcBef>
              <a:defRPr sz="750"/>
            </a:lvl1pPr>
            <a:lvl2pPr marL="205740" indent="-102870">
              <a:spcBef>
                <a:spcPts val="225"/>
              </a:spcBef>
              <a:defRPr sz="750"/>
            </a:lvl2pPr>
            <a:lvl3pPr marL="308610" indent="-102870">
              <a:spcBef>
                <a:spcPts val="225"/>
              </a:spcBef>
              <a:defRPr sz="750"/>
            </a:lvl3pPr>
            <a:lvl4pPr marL="411480" indent="-102870">
              <a:spcBef>
                <a:spcPts val="225"/>
              </a:spcBef>
              <a:defRPr sz="750"/>
            </a:lvl4pPr>
            <a:lvl5pPr marL="514350" indent="-102870">
              <a:spcBef>
                <a:spcPts val="225"/>
              </a:spcBef>
              <a:defRPr sz="750"/>
            </a:lvl5pPr>
            <a:lvl6pPr marL="617220" indent="-102870">
              <a:spcBef>
                <a:spcPts val="225"/>
              </a:spcBef>
              <a:defRPr sz="750"/>
            </a:lvl6pPr>
            <a:lvl7pPr marL="720090" indent="-102870">
              <a:spcBef>
                <a:spcPts val="225"/>
              </a:spcBef>
              <a:defRPr sz="750"/>
            </a:lvl7pPr>
            <a:lvl8pPr marL="822960" indent="-102870">
              <a:spcBef>
                <a:spcPts val="225"/>
              </a:spcBef>
              <a:defRPr sz="750"/>
            </a:lvl8pPr>
            <a:lvl9pPr marL="925830" indent="-102870">
              <a:spcBef>
                <a:spcPts val="225"/>
              </a:spcBef>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6">
            <a:extLst>
              <a:ext uri="{FF2B5EF4-FFF2-40B4-BE49-F238E27FC236}">
                <a16:creationId xmlns:a16="http://schemas.microsoft.com/office/drawing/2014/main" id="{3E7CE142-0CA8-FE44-AEBE-6EA0C0C59560}"/>
              </a:ext>
            </a:extLst>
          </p:cNvPr>
          <p:cNvSpPr>
            <a:spLocks noGrp="1"/>
          </p:cNvSpPr>
          <p:nvPr>
            <p:ph sz="quarter" idx="11"/>
          </p:nvPr>
        </p:nvSpPr>
        <p:spPr>
          <a:xfrm>
            <a:off x="4663438" y="2194562"/>
            <a:ext cx="1965960" cy="3749039"/>
          </a:xfrm>
        </p:spPr>
        <p:txBody>
          <a:bodyPr>
            <a:noAutofit/>
          </a:bodyPr>
          <a:lstStyle>
            <a:lvl1pPr marL="102870" indent="-102870">
              <a:spcBef>
                <a:spcPts val="675"/>
              </a:spcBef>
              <a:defRPr sz="750"/>
            </a:lvl1pPr>
            <a:lvl2pPr marL="205740" indent="-102870">
              <a:spcBef>
                <a:spcPts val="225"/>
              </a:spcBef>
              <a:defRPr sz="750"/>
            </a:lvl2pPr>
            <a:lvl3pPr marL="308610" indent="-102870">
              <a:spcBef>
                <a:spcPts val="225"/>
              </a:spcBef>
              <a:defRPr sz="750"/>
            </a:lvl3pPr>
            <a:lvl4pPr marL="411480" indent="-102870">
              <a:spcBef>
                <a:spcPts val="225"/>
              </a:spcBef>
              <a:defRPr sz="750"/>
            </a:lvl4pPr>
            <a:lvl5pPr marL="514350" indent="-102870">
              <a:spcBef>
                <a:spcPts val="225"/>
              </a:spcBef>
              <a:defRPr sz="750"/>
            </a:lvl5pPr>
            <a:lvl6pPr marL="617220" indent="-102870">
              <a:spcBef>
                <a:spcPts val="225"/>
              </a:spcBef>
              <a:defRPr sz="750"/>
            </a:lvl6pPr>
            <a:lvl7pPr marL="720090" indent="-102870">
              <a:spcBef>
                <a:spcPts val="225"/>
              </a:spcBef>
              <a:defRPr sz="750"/>
            </a:lvl7pPr>
            <a:lvl8pPr marL="822960" indent="-102870">
              <a:spcBef>
                <a:spcPts val="225"/>
              </a:spcBef>
              <a:defRPr sz="750"/>
            </a:lvl8pPr>
            <a:lvl9pPr marL="925830" indent="-102870">
              <a:spcBef>
                <a:spcPts val="225"/>
              </a:spcBef>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7">
            <a:extLst>
              <a:ext uri="{FF2B5EF4-FFF2-40B4-BE49-F238E27FC236}">
                <a16:creationId xmlns:a16="http://schemas.microsoft.com/office/drawing/2014/main" id="{5BC9E542-5C7A-5F45-986F-1849A865FCEA}"/>
              </a:ext>
            </a:extLst>
          </p:cNvPr>
          <p:cNvSpPr>
            <a:spLocks noGrp="1"/>
          </p:cNvSpPr>
          <p:nvPr>
            <p:ph sz="quarter" idx="12"/>
          </p:nvPr>
        </p:nvSpPr>
        <p:spPr>
          <a:xfrm>
            <a:off x="6812278" y="2194562"/>
            <a:ext cx="1965960" cy="3749039"/>
          </a:xfrm>
        </p:spPr>
        <p:txBody>
          <a:bodyPr>
            <a:noAutofit/>
          </a:bodyPr>
          <a:lstStyle>
            <a:lvl1pPr marL="102870" indent="-102870">
              <a:spcBef>
                <a:spcPts val="675"/>
              </a:spcBef>
              <a:defRPr sz="750"/>
            </a:lvl1pPr>
            <a:lvl2pPr marL="205740" indent="-102870">
              <a:spcBef>
                <a:spcPts val="225"/>
              </a:spcBef>
              <a:defRPr sz="750"/>
            </a:lvl2pPr>
            <a:lvl3pPr marL="308610" indent="-102870">
              <a:spcBef>
                <a:spcPts val="225"/>
              </a:spcBef>
              <a:defRPr sz="750"/>
            </a:lvl3pPr>
            <a:lvl4pPr marL="411480" indent="-102870">
              <a:spcBef>
                <a:spcPts val="225"/>
              </a:spcBef>
              <a:defRPr sz="750"/>
            </a:lvl4pPr>
            <a:lvl5pPr marL="514350" indent="-102870">
              <a:spcBef>
                <a:spcPts val="225"/>
              </a:spcBef>
              <a:defRPr sz="750"/>
            </a:lvl5pPr>
            <a:lvl6pPr marL="617220" indent="-102870">
              <a:spcBef>
                <a:spcPts val="225"/>
              </a:spcBef>
              <a:defRPr sz="750"/>
            </a:lvl6pPr>
            <a:lvl7pPr marL="720090" indent="-102870">
              <a:spcBef>
                <a:spcPts val="225"/>
              </a:spcBef>
              <a:defRPr sz="750"/>
            </a:lvl7pPr>
            <a:lvl8pPr marL="822960" indent="-102870">
              <a:spcBef>
                <a:spcPts val="225"/>
              </a:spcBef>
              <a:defRPr sz="750"/>
            </a:lvl8pPr>
            <a:lvl9pPr marL="925830" indent="-102870">
              <a:spcBef>
                <a:spcPts val="225"/>
              </a:spcBef>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FAFB5EB9-E381-3E47-A52E-C7C0635D2FBD}"/>
              </a:ext>
            </a:extLst>
          </p:cNvPr>
          <p:cNvSpPr>
            <a:spLocks noGrp="1"/>
          </p:cNvSpPr>
          <p:nvPr>
            <p:ph type="body" sz="quarter" idx="25" hasCustomPrompt="1"/>
          </p:nvPr>
        </p:nvSpPr>
        <p:spPr>
          <a:xfrm>
            <a:off x="365756" y="6137129"/>
            <a:ext cx="8412480" cy="80791"/>
          </a:xfrm>
        </p:spPr>
        <p:txBody>
          <a:bodyPr anchor="b" anchorCtr="0">
            <a:spAutoFit/>
          </a:bodyPr>
          <a:lstStyle>
            <a:lvl1pPr marL="0" indent="0">
              <a:spcBef>
                <a:spcPts val="0"/>
              </a:spcBef>
              <a:buFontTx/>
              <a:buNone/>
              <a:defRPr sz="525"/>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Tree>
    <p:extLst>
      <p:ext uri="{BB962C8B-B14F-4D97-AF65-F5344CB8AC3E}">
        <p14:creationId xmlns:p14="http://schemas.microsoft.com/office/powerpoint/2010/main" val="381389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469">
          <p15:clr>
            <a:srgbClr val="FBAE40"/>
          </p15:clr>
        </p15:guide>
        <p15:guide id="2" pos="1584">
          <p15:clr>
            <a:srgbClr val="FBAE40"/>
          </p15:clr>
        </p15:guide>
        <p15:guide id="3" pos="2822">
          <p15:clr>
            <a:srgbClr val="FBAE40"/>
          </p15:clr>
        </p15:guide>
        <p15:guide id="4" pos="2938">
          <p15:clr>
            <a:srgbClr val="FBAE40"/>
          </p15:clr>
        </p15:guide>
        <p15:guide id="5" pos="4176">
          <p15:clr>
            <a:srgbClr val="FBAE40"/>
          </p15:clr>
        </p15:guide>
        <p15:guide id="6" pos="4291">
          <p15:clr>
            <a:srgbClr val="FBAE40"/>
          </p15:clr>
        </p15:guide>
        <p15:guide id="7" orient="horz" pos="1382">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7" name="Line">
            <a:extLst>
              <a:ext uri="{FF2B5EF4-FFF2-40B4-BE49-F238E27FC236}">
                <a16:creationId xmlns:a16="http://schemas.microsoft.com/office/drawing/2014/main" id="{7FC60084-AE15-E948-919F-1F469913AAA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4" name="Subtitle 3">
            <a:extLst>
              <a:ext uri="{FF2B5EF4-FFF2-40B4-BE49-F238E27FC236}">
                <a16:creationId xmlns:a16="http://schemas.microsoft.com/office/drawing/2014/main" id="{50ACDF3E-8C33-0F4A-8AE5-EAFEBB97BDE5}"/>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675" b="0" cap="none" baseline="0">
                <a:solidFill>
                  <a:schemeClr val="tx2"/>
                </a:solidFill>
                <a:latin typeface="+mn-lt"/>
              </a:defRPr>
            </a:lvl1pPr>
            <a:lvl2pPr marL="0" indent="0" algn="l">
              <a:lnSpc>
                <a:spcPct val="100000"/>
              </a:lnSpc>
              <a:spcBef>
                <a:spcPts val="0"/>
              </a:spcBef>
              <a:buNone/>
              <a:defRPr sz="675" b="0" cap="all" baseline="0">
                <a:solidFill>
                  <a:schemeClr val="tx2"/>
                </a:solidFill>
                <a:latin typeface="+mn-lt"/>
              </a:defRPr>
            </a:lvl2pPr>
            <a:lvl3pPr marL="0" indent="0" algn="l">
              <a:lnSpc>
                <a:spcPct val="100000"/>
              </a:lnSpc>
              <a:spcBef>
                <a:spcPts val="0"/>
              </a:spcBef>
              <a:buNone/>
              <a:defRPr sz="675" b="0" cap="all" baseline="0">
                <a:solidFill>
                  <a:schemeClr val="tx2"/>
                </a:solidFill>
                <a:latin typeface="+mn-lt"/>
              </a:defRPr>
            </a:lvl3pPr>
            <a:lvl4pPr marL="0" indent="0" algn="l">
              <a:lnSpc>
                <a:spcPct val="100000"/>
              </a:lnSpc>
              <a:spcBef>
                <a:spcPts val="0"/>
              </a:spcBef>
              <a:buNone/>
              <a:defRPr sz="675" b="0" cap="all" baseline="0">
                <a:solidFill>
                  <a:schemeClr val="tx2"/>
                </a:solidFill>
                <a:latin typeface="+mn-lt"/>
              </a:defRPr>
            </a:lvl4pPr>
            <a:lvl5pPr marL="0" indent="0" algn="l">
              <a:lnSpc>
                <a:spcPct val="100000"/>
              </a:lnSpc>
              <a:spcBef>
                <a:spcPts val="0"/>
              </a:spcBef>
              <a:buNone/>
              <a:defRPr sz="675" b="0" cap="all" baseline="0">
                <a:solidFill>
                  <a:schemeClr val="tx2"/>
                </a:solidFill>
                <a:latin typeface="+mn-lt"/>
              </a:defRPr>
            </a:lvl5pPr>
            <a:lvl6pPr marL="0" indent="0" algn="l">
              <a:lnSpc>
                <a:spcPct val="100000"/>
              </a:lnSpc>
              <a:spcBef>
                <a:spcPts val="0"/>
              </a:spcBef>
              <a:buNone/>
              <a:defRPr sz="675" b="0" cap="all" baseline="0">
                <a:solidFill>
                  <a:schemeClr val="tx2"/>
                </a:solidFill>
                <a:latin typeface="+mn-lt"/>
              </a:defRPr>
            </a:lvl6pPr>
            <a:lvl7pPr marL="0" indent="0" algn="l">
              <a:lnSpc>
                <a:spcPct val="100000"/>
              </a:lnSpc>
              <a:spcBef>
                <a:spcPts val="0"/>
              </a:spcBef>
              <a:buNone/>
              <a:defRPr sz="675" b="0" cap="all" baseline="0">
                <a:solidFill>
                  <a:schemeClr val="tx2"/>
                </a:solidFill>
                <a:latin typeface="+mn-lt"/>
              </a:defRPr>
            </a:lvl7pPr>
            <a:lvl8pPr marL="0" indent="0" algn="l">
              <a:lnSpc>
                <a:spcPct val="100000"/>
              </a:lnSpc>
              <a:spcBef>
                <a:spcPts val="0"/>
              </a:spcBef>
              <a:buNone/>
              <a:defRPr sz="675" b="0" cap="all" baseline="0">
                <a:solidFill>
                  <a:schemeClr val="tx2"/>
                </a:solidFill>
                <a:latin typeface="+mn-lt"/>
              </a:defRPr>
            </a:lvl8pPr>
            <a:lvl9pPr marL="0" indent="0" algn="l">
              <a:lnSpc>
                <a:spcPct val="100000"/>
              </a:lnSpc>
              <a:spcBef>
                <a:spcPts val="0"/>
              </a:spcBef>
              <a:buNone/>
              <a:defRPr sz="675" b="0" cap="all" baseline="0">
                <a:solidFill>
                  <a:schemeClr val="tx2"/>
                </a:solidFill>
                <a:latin typeface="+mn-lt"/>
              </a:defRPr>
            </a:lvl9pPr>
          </a:lstStyle>
          <a:p>
            <a:r>
              <a:rPr lang="en-US" dirty="0"/>
              <a:t>[Optional slide subtitle]</a:t>
            </a:r>
          </a:p>
        </p:txBody>
      </p:sp>
      <p:sp>
        <p:nvSpPr>
          <p:cNvPr id="5" name="Text Placeholder 4">
            <a:extLst>
              <a:ext uri="{FF2B5EF4-FFF2-40B4-BE49-F238E27FC236}">
                <a16:creationId xmlns:a16="http://schemas.microsoft.com/office/drawing/2014/main" id="{1DCD90AF-FD0E-1640-B324-4A31211F3C10}"/>
              </a:ext>
            </a:extLst>
          </p:cNvPr>
          <p:cNvSpPr>
            <a:spLocks noGrp="1"/>
          </p:cNvSpPr>
          <p:nvPr>
            <p:ph type="body" sz="quarter" idx="25" hasCustomPrompt="1"/>
          </p:nvPr>
        </p:nvSpPr>
        <p:spPr>
          <a:xfrm>
            <a:off x="365756" y="6148674"/>
            <a:ext cx="8412480" cy="69250"/>
          </a:xfrm>
        </p:spPr>
        <p:txBody>
          <a:bodyPr anchor="b" anchorCtr="0">
            <a:spAutoFit/>
          </a:bodyPr>
          <a:lstStyle>
            <a:lvl1pPr marL="0" indent="0">
              <a:spcBef>
                <a:spcPts val="0"/>
              </a:spcBef>
              <a:buFontTx/>
              <a:buNone/>
              <a:defRPr sz="450"/>
            </a:lvl1pPr>
            <a:lvl2pPr marL="0" indent="0">
              <a:spcBef>
                <a:spcPts val="0"/>
              </a:spcBef>
              <a:buFontTx/>
              <a:buNone/>
              <a:defRPr sz="450"/>
            </a:lvl2pPr>
            <a:lvl3pPr marL="0" indent="0">
              <a:spcBef>
                <a:spcPts val="0"/>
              </a:spcBef>
              <a:buFontTx/>
              <a:buNone/>
              <a:defRPr sz="450"/>
            </a:lvl3pPr>
            <a:lvl4pPr marL="0" indent="0">
              <a:spcBef>
                <a:spcPts val="0"/>
              </a:spcBef>
              <a:buFontTx/>
              <a:buNone/>
              <a:defRPr sz="450"/>
            </a:lvl4pPr>
            <a:lvl5pPr marL="0" indent="0">
              <a:spcBef>
                <a:spcPts val="0"/>
              </a:spcBef>
              <a:buFontTx/>
              <a:buNone/>
              <a:defRPr sz="450"/>
            </a:lvl5pPr>
            <a:lvl6pPr marL="0" indent="0">
              <a:spcBef>
                <a:spcPts val="0"/>
              </a:spcBef>
              <a:buFontTx/>
              <a:buNone/>
              <a:defRPr sz="450"/>
            </a:lvl6pPr>
            <a:lvl7pPr marL="0" indent="0">
              <a:spcBef>
                <a:spcPts val="0"/>
              </a:spcBef>
              <a:buFontTx/>
              <a:buNone/>
              <a:defRPr sz="450"/>
            </a:lvl7pPr>
            <a:lvl8pPr marL="0" indent="0">
              <a:spcBef>
                <a:spcPts val="0"/>
              </a:spcBef>
              <a:buFontTx/>
              <a:buNone/>
              <a:defRPr sz="450"/>
            </a:lvl8pPr>
            <a:lvl9pPr marL="0" indent="0">
              <a:spcBef>
                <a:spcPts val="0"/>
              </a:spcBef>
              <a:buFontTx/>
              <a:buNone/>
              <a:defRPr sz="450"/>
            </a:lvl9pPr>
          </a:lstStyle>
          <a:p>
            <a:pPr lvl="0"/>
            <a:r>
              <a:rPr lang="en-US" dirty="0"/>
              <a:t>[Optional footnotes]</a:t>
            </a:r>
          </a:p>
        </p:txBody>
      </p:sp>
    </p:spTree>
    <p:extLst>
      <p:ext uri="{BB962C8B-B14F-4D97-AF65-F5344CB8AC3E}">
        <p14:creationId xmlns:p14="http://schemas.microsoft.com/office/powerpoint/2010/main" val="189451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pos="1952">
          <p15:clr>
            <a:srgbClr val="FBAE40"/>
          </p15:clr>
        </p15:guide>
        <p15:guide id="3" pos="2108">
          <p15:clr>
            <a:srgbClr val="FBAE40"/>
          </p15:clr>
        </p15:guide>
        <p15:guide id="4" pos="2560">
          <p15:clr>
            <a:srgbClr val="FBAE40"/>
          </p15:clr>
        </p15:guide>
        <p15:guide id="5" pos="2704">
          <p15:clr>
            <a:srgbClr val="FBAE40"/>
          </p15:clr>
        </p15:guide>
        <p15:guide id="6" pos="3764">
          <p15:clr>
            <a:srgbClr val="FBAE40"/>
          </p15:clr>
        </p15:guide>
        <p15:guide id="7" pos="3912">
          <p15:clr>
            <a:srgbClr val="FBAE40"/>
          </p15:clr>
        </p15:guide>
        <p15:guide id="8" pos="4960">
          <p15:clr>
            <a:srgbClr val="FBAE40"/>
          </p15:clr>
        </p15:guide>
        <p15:guide id="9" pos="5116">
          <p15:clr>
            <a:srgbClr val="FBAE40"/>
          </p15:clr>
        </p15:guide>
        <p15:guide id="10" pos="5572">
          <p15:clr>
            <a:srgbClr val="FBAE40"/>
          </p15:clr>
        </p15:guide>
        <p15:guide id="11" pos="5716">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2_Chart-TB">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675" b="0" cap="none" baseline="0">
                <a:solidFill>
                  <a:schemeClr val="tx2"/>
                </a:solidFill>
                <a:latin typeface="+mn-lt"/>
              </a:defRPr>
            </a:lvl1pPr>
            <a:lvl2pPr marL="0" indent="0" algn="l">
              <a:lnSpc>
                <a:spcPct val="100000"/>
              </a:lnSpc>
              <a:spcBef>
                <a:spcPts val="0"/>
              </a:spcBef>
              <a:buNone/>
              <a:defRPr sz="675" b="0" cap="all" baseline="0">
                <a:solidFill>
                  <a:schemeClr val="tx2"/>
                </a:solidFill>
                <a:latin typeface="+mn-lt"/>
              </a:defRPr>
            </a:lvl2pPr>
            <a:lvl3pPr marL="0" indent="0" algn="l">
              <a:lnSpc>
                <a:spcPct val="100000"/>
              </a:lnSpc>
              <a:spcBef>
                <a:spcPts val="0"/>
              </a:spcBef>
              <a:buNone/>
              <a:defRPr sz="675" b="0" cap="all" baseline="0">
                <a:solidFill>
                  <a:schemeClr val="tx2"/>
                </a:solidFill>
                <a:latin typeface="+mn-lt"/>
              </a:defRPr>
            </a:lvl3pPr>
            <a:lvl4pPr marL="0" indent="0" algn="l">
              <a:lnSpc>
                <a:spcPct val="100000"/>
              </a:lnSpc>
              <a:spcBef>
                <a:spcPts val="0"/>
              </a:spcBef>
              <a:buNone/>
              <a:defRPr sz="675" b="0" cap="all" baseline="0">
                <a:solidFill>
                  <a:schemeClr val="tx2"/>
                </a:solidFill>
                <a:latin typeface="+mn-lt"/>
              </a:defRPr>
            </a:lvl4pPr>
            <a:lvl5pPr marL="0" indent="0" algn="l">
              <a:lnSpc>
                <a:spcPct val="100000"/>
              </a:lnSpc>
              <a:spcBef>
                <a:spcPts val="0"/>
              </a:spcBef>
              <a:buNone/>
              <a:defRPr sz="675" b="0" cap="all" baseline="0">
                <a:solidFill>
                  <a:schemeClr val="tx2"/>
                </a:solidFill>
                <a:latin typeface="+mn-lt"/>
              </a:defRPr>
            </a:lvl5pPr>
            <a:lvl6pPr marL="0" indent="0" algn="l">
              <a:lnSpc>
                <a:spcPct val="100000"/>
              </a:lnSpc>
              <a:spcBef>
                <a:spcPts val="0"/>
              </a:spcBef>
              <a:buNone/>
              <a:defRPr sz="675" b="0" cap="all" baseline="0">
                <a:solidFill>
                  <a:schemeClr val="tx2"/>
                </a:solidFill>
                <a:latin typeface="+mn-lt"/>
              </a:defRPr>
            </a:lvl6pPr>
            <a:lvl7pPr marL="0" indent="0" algn="l">
              <a:lnSpc>
                <a:spcPct val="100000"/>
              </a:lnSpc>
              <a:spcBef>
                <a:spcPts val="0"/>
              </a:spcBef>
              <a:buNone/>
              <a:defRPr sz="675" b="0" cap="all" baseline="0">
                <a:solidFill>
                  <a:schemeClr val="tx2"/>
                </a:solidFill>
                <a:latin typeface="+mn-lt"/>
              </a:defRPr>
            </a:lvl7pPr>
            <a:lvl8pPr marL="0" indent="0" algn="l">
              <a:lnSpc>
                <a:spcPct val="100000"/>
              </a:lnSpc>
              <a:spcBef>
                <a:spcPts val="0"/>
              </a:spcBef>
              <a:buNone/>
              <a:defRPr sz="675" b="0" cap="all" baseline="0">
                <a:solidFill>
                  <a:schemeClr val="tx2"/>
                </a:solidFill>
                <a:latin typeface="+mn-lt"/>
              </a:defRPr>
            </a:lvl8pPr>
            <a:lvl9pPr marL="0" indent="0" algn="l">
              <a:lnSpc>
                <a:spcPct val="100000"/>
              </a:lnSpc>
              <a:spcBef>
                <a:spcPts val="0"/>
              </a:spcBef>
              <a:buNone/>
              <a:defRPr sz="675"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61" y="2194568"/>
            <a:ext cx="841247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48678"/>
            <a:ext cx="8412480" cy="69250"/>
          </a:xfrm>
        </p:spPr>
        <p:txBody>
          <a:bodyPr anchor="b" anchorCtr="0">
            <a:spAutoFit/>
          </a:bodyPr>
          <a:lstStyle>
            <a:lvl1pPr marL="0" indent="0">
              <a:spcBef>
                <a:spcPts val="0"/>
              </a:spcBef>
              <a:buFontTx/>
              <a:buNone/>
              <a:defRPr sz="450"/>
            </a:lvl1pPr>
            <a:lvl2pPr marL="0" indent="0">
              <a:spcBef>
                <a:spcPts val="0"/>
              </a:spcBef>
              <a:buFontTx/>
              <a:buNone/>
              <a:defRPr sz="394"/>
            </a:lvl2pPr>
            <a:lvl3pPr marL="0" indent="0">
              <a:spcBef>
                <a:spcPts val="0"/>
              </a:spcBef>
              <a:buFontTx/>
              <a:buNone/>
              <a:defRPr sz="394"/>
            </a:lvl3pPr>
            <a:lvl4pPr marL="0" indent="0">
              <a:spcBef>
                <a:spcPts val="0"/>
              </a:spcBef>
              <a:buFontTx/>
              <a:buNone/>
              <a:defRPr sz="394"/>
            </a:lvl4pPr>
            <a:lvl5pPr marL="0" indent="0">
              <a:spcBef>
                <a:spcPts val="0"/>
              </a:spcBef>
              <a:buFontTx/>
              <a:buNone/>
              <a:defRPr sz="394"/>
            </a:lvl5pPr>
            <a:lvl6pPr marL="0" indent="0">
              <a:spcBef>
                <a:spcPts val="0"/>
              </a:spcBef>
              <a:buFontTx/>
              <a:buNone/>
              <a:defRPr sz="394"/>
            </a:lvl6pPr>
            <a:lvl7pPr marL="0" indent="0">
              <a:spcBef>
                <a:spcPts val="0"/>
              </a:spcBef>
              <a:buFontTx/>
              <a:buNone/>
              <a:defRPr sz="394"/>
            </a:lvl7pPr>
            <a:lvl8pPr marL="0" indent="0">
              <a:spcBef>
                <a:spcPts val="0"/>
              </a:spcBef>
              <a:buFontTx/>
              <a:buNone/>
              <a:defRPr sz="394"/>
            </a:lvl8pPr>
            <a:lvl9pPr marL="0" indent="0">
              <a:spcBef>
                <a:spcPts val="0"/>
              </a:spcBef>
              <a:buFontTx/>
              <a:buNone/>
              <a:defRPr sz="394"/>
            </a:lvl9pPr>
          </a:lstStyle>
          <a:p>
            <a:pPr lvl="0"/>
            <a:r>
              <a:rPr lang="en-US" dirty="0"/>
              <a:t>[Optional footnotes]</a:t>
            </a:r>
          </a:p>
        </p:txBody>
      </p:sp>
      <p:sp>
        <p:nvSpPr>
          <p:cNvPr id="12" name="Text Placeholder 2">
            <a:extLst>
              <a:ext uri="{FF2B5EF4-FFF2-40B4-BE49-F238E27FC236}">
                <a16:creationId xmlns:a16="http://schemas.microsoft.com/office/drawing/2014/main" id="{30B87BD5-AEEC-41FB-AFDF-5B23713F12DE}"/>
              </a:ext>
            </a:extLst>
          </p:cNvPr>
          <p:cNvSpPr>
            <a:spLocks noGrp="1"/>
          </p:cNvSpPr>
          <p:nvPr>
            <p:ph type="body" idx="32"/>
          </p:nvPr>
        </p:nvSpPr>
        <p:spPr>
          <a:xfrm>
            <a:off x="365125" y="1781521"/>
            <a:ext cx="8412476" cy="318249"/>
          </a:xfrm>
        </p:spPr>
        <p:txBody>
          <a:bodyPr anchor="t" anchorCtr="0"/>
          <a:lstStyle>
            <a:lvl1pPr marL="0" indent="0">
              <a:lnSpc>
                <a:spcPct val="100000"/>
              </a:lnSpc>
              <a:spcBef>
                <a:spcPts val="0"/>
              </a:spcBef>
              <a:spcAft>
                <a:spcPts val="0"/>
              </a:spcAft>
              <a:buNone/>
              <a:defRPr sz="563" b="1" cap="all" baseline="0">
                <a:solidFill>
                  <a:schemeClr val="tx2"/>
                </a:solidFill>
              </a:defRPr>
            </a:lvl1pPr>
            <a:lvl2pPr marL="0" indent="0">
              <a:lnSpc>
                <a:spcPct val="100000"/>
              </a:lnSpc>
              <a:spcBef>
                <a:spcPts val="0"/>
              </a:spcBef>
              <a:spcAft>
                <a:spcPts val="0"/>
              </a:spcAft>
              <a:buNone/>
              <a:tabLst>
                <a:tab pos="3076278" algn="r"/>
              </a:tabLst>
              <a:defRPr sz="450" b="0">
                <a:solidFill>
                  <a:schemeClr val="tx1"/>
                </a:solidFill>
              </a:defRPr>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a:p>
            <a:pPr lvl="1"/>
            <a:r>
              <a:rPr lang="en-US" sz="450" dirty="0"/>
              <a:t>level2</a:t>
            </a:r>
            <a:endParaRPr lang="en-US" dirty="0"/>
          </a:p>
        </p:txBody>
      </p:sp>
    </p:spTree>
    <p:extLst>
      <p:ext uri="{BB962C8B-B14F-4D97-AF65-F5344CB8AC3E}">
        <p14:creationId xmlns:p14="http://schemas.microsoft.com/office/powerpoint/2010/main" val="237130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harts x2 vertical-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09" b="1" cap="all" baseline="0"/>
            </a:lvl1pPr>
            <a:lvl2pPr marL="0" indent="0">
              <a:spcBef>
                <a:spcPts val="0"/>
              </a:spcBef>
              <a:buFontTx/>
              <a:buNone/>
              <a:defRPr sz="509" b="1" cap="all" baseline="0"/>
            </a:lvl2pPr>
            <a:lvl3pPr marL="0" indent="0">
              <a:spcBef>
                <a:spcPts val="0"/>
              </a:spcBef>
              <a:buFontTx/>
              <a:buNone/>
              <a:defRPr sz="509" b="1" cap="all" baseline="0"/>
            </a:lvl3pPr>
            <a:lvl4pPr marL="0" indent="0">
              <a:spcBef>
                <a:spcPts val="0"/>
              </a:spcBef>
              <a:buFontTx/>
              <a:buNone/>
              <a:defRPr sz="509" b="1" cap="all" baseline="0"/>
            </a:lvl4pPr>
            <a:lvl5pPr marL="0" indent="0">
              <a:spcBef>
                <a:spcPts val="0"/>
              </a:spcBef>
              <a:buFontTx/>
              <a:buNone/>
              <a:defRPr sz="509" b="1" cap="all" baseline="0"/>
            </a:lvl5pPr>
            <a:lvl6pPr marL="0" indent="0">
              <a:spcBef>
                <a:spcPts val="0"/>
              </a:spcBef>
              <a:buFontTx/>
              <a:buNone/>
              <a:defRPr sz="509" b="1" cap="all" baseline="0"/>
            </a:lvl6pPr>
            <a:lvl7pPr marL="0" indent="0">
              <a:spcBef>
                <a:spcPts val="0"/>
              </a:spcBef>
              <a:buFontTx/>
              <a:buNone/>
              <a:defRPr sz="509" b="1" cap="all" baseline="0"/>
            </a:lvl7pPr>
            <a:lvl8pPr marL="0" indent="0">
              <a:spcBef>
                <a:spcPts val="0"/>
              </a:spcBef>
              <a:buFontTx/>
              <a:buNone/>
              <a:defRPr sz="509" b="1" cap="all" baseline="0"/>
            </a:lvl8pPr>
            <a:lvl9pPr marL="0" indent="0">
              <a:spcBef>
                <a:spcPts val="0"/>
              </a:spcBef>
              <a:buFontTx/>
              <a:buNone/>
              <a:defRPr sz="509"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874" b="0" cap="none" baseline="0">
                <a:solidFill>
                  <a:schemeClr val="tx2"/>
                </a:solidFill>
                <a:latin typeface="+mn-lt"/>
              </a:defRPr>
            </a:lvl1pPr>
            <a:lvl2pPr marL="0" indent="0" algn="l">
              <a:lnSpc>
                <a:spcPct val="100000"/>
              </a:lnSpc>
              <a:spcBef>
                <a:spcPts val="0"/>
              </a:spcBef>
              <a:buNone/>
              <a:defRPr sz="874" b="0" cap="all" baseline="0">
                <a:solidFill>
                  <a:schemeClr val="tx2"/>
                </a:solidFill>
                <a:latin typeface="+mn-lt"/>
              </a:defRPr>
            </a:lvl2pPr>
            <a:lvl3pPr marL="0" indent="0" algn="l">
              <a:lnSpc>
                <a:spcPct val="100000"/>
              </a:lnSpc>
              <a:spcBef>
                <a:spcPts val="0"/>
              </a:spcBef>
              <a:buNone/>
              <a:defRPr sz="874" b="0" cap="all" baseline="0">
                <a:solidFill>
                  <a:schemeClr val="tx2"/>
                </a:solidFill>
                <a:latin typeface="+mn-lt"/>
              </a:defRPr>
            </a:lvl3pPr>
            <a:lvl4pPr marL="0" indent="0" algn="l">
              <a:lnSpc>
                <a:spcPct val="100000"/>
              </a:lnSpc>
              <a:spcBef>
                <a:spcPts val="0"/>
              </a:spcBef>
              <a:buNone/>
              <a:defRPr sz="874" b="0" cap="all" baseline="0">
                <a:solidFill>
                  <a:schemeClr val="tx2"/>
                </a:solidFill>
                <a:latin typeface="+mn-lt"/>
              </a:defRPr>
            </a:lvl4pPr>
            <a:lvl5pPr marL="0" indent="0" algn="l">
              <a:lnSpc>
                <a:spcPct val="100000"/>
              </a:lnSpc>
              <a:spcBef>
                <a:spcPts val="0"/>
              </a:spcBef>
              <a:buNone/>
              <a:defRPr sz="874" b="0" cap="all" baseline="0">
                <a:solidFill>
                  <a:schemeClr val="tx2"/>
                </a:solidFill>
                <a:latin typeface="+mn-lt"/>
              </a:defRPr>
            </a:lvl5pPr>
            <a:lvl6pPr marL="0" indent="0" algn="l">
              <a:lnSpc>
                <a:spcPct val="100000"/>
              </a:lnSpc>
              <a:spcBef>
                <a:spcPts val="0"/>
              </a:spcBef>
              <a:buNone/>
              <a:defRPr sz="874" b="0" cap="all" baseline="0">
                <a:solidFill>
                  <a:schemeClr val="tx2"/>
                </a:solidFill>
                <a:latin typeface="+mn-lt"/>
              </a:defRPr>
            </a:lvl6pPr>
            <a:lvl7pPr marL="0" indent="0" algn="l">
              <a:lnSpc>
                <a:spcPct val="100000"/>
              </a:lnSpc>
              <a:spcBef>
                <a:spcPts val="0"/>
              </a:spcBef>
              <a:buNone/>
              <a:defRPr sz="874" b="0" cap="all" baseline="0">
                <a:solidFill>
                  <a:schemeClr val="tx2"/>
                </a:solidFill>
                <a:latin typeface="+mn-lt"/>
              </a:defRPr>
            </a:lvl7pPr>
            <a:lvl8pPr marL="0" indent="0" algn="l">
              <a:lnSpc>
                <a:spcPct val="100000"/>
              </a:lnSpc>
              <a:spcBef>
                <a:spcPts val="0"/>
              </a:spcBef>
              <a:buNone/>
              <a:defRPr sz="874" b="0" cap="all" baseline="0">
                <a:solidFill>
                  <a:schemeClr val="tx2"/>
                </a:solidFill>
                <a:latin typeface="+mn-lt"/>
              </a:defRPr>
            </a:lvl8pPr>
            <a:lvl9pPr marL="0" indent="0" algn="l">
              <a:lnSpc>
                <a:spcPct val="100000"/>
              </a:lnSpc>
              <a:spcBef>
                <a:spcPts val="0"/>
              </a:spcBef>
              <a:buNone/>
              <a:defRPr sz="874"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7" y="1781521"/>
            <a:ext cx="2679192" cy="4162081"/>
          </a:xfrm>
        </p:spPr>
        <p:txBody>
          <a:bodyPr/>
          <a:lstStyle>
            <a:lvl1pPr marL="0" indent="0">
              <a:buNone/>
              <a:defRPr b="1"/>
            </a:lvl1pPr>
            <a:lvl2pPr marL="99588" indent="-99588">
              <a:spcBef>
                <a:spcPts val="656"/>
              </a:spcBef>
              <a:buFont typeface="Arial" panose="020B0604020202020204" pitchFamily="34" charset="0"/>
              <a:buChar char="•"/>
              <a:defRPr/>
            </a:lvl2pPr>
            <a:lvl3pPr marL="199175" indent="-99588">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a:extLst>
              <a:ext uri="{FF2B5EF4-FFF2-40B4-BE49-F238E27FC236}">
                <a16:creationId xmlns:a16="http://schemas.microsoft.com/office/drawing/2014/main" id="{B25F1B8D-2CC1-4B93-863C-217E1D25C285}"/>
              </a:ext>
            </a:extLst>
          </p:cNvPr>
          <p:cNvSpPr>
            <a:spLocks noGrp="1"/>
          </p:cNvSpPr>
          <p:nvPr>
            <p:ph sz="half" idx="26"/>
          </p:nvPr>
        </p:nvSpPr>
        <p:spPr>
          <a:xfrm>
            <a:off x="3224866"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a:extLst>
              <a:ext uri="{FF2B5EF4-FFF2-40B4-BE49-F238E27FC236}">
                <a16:creationId xmlns:a16="http://schemas.microsoft.com/office/drawing/2014/main" id="{8E2C8FEC-A177-441B-A8C4-03935626DA8F}"/>
              </a:ext>
            </a:extLst>
          </p:cNvPr>
          <p:cNvSpPr>
            <a:spLocks noGrp="1"/>
          </p:cNvSpPr>
          <p:nvPr>
            <p:ph type="body" idx="32"/>
          </p:nvPr>
        </p:nvSpPr>
        <p:spPr>
          <a:xfrm>
            <a:off x="365125" y="1781520"/>
            <a:ext cx="2700000" cy="318249"/>
          </a:xfrm>
        </p:spPr>
        <p:txBody>
          <a:bodyPr anchor="t" anchorCtr="0"/>
          <a:lstStyle>
            <a:lvl1pPr marL="0" indent="0">
              <a:lnSpc>
                <a:spcPct val="100000"/>
              </a:lnSpc>
              <a:spcBef>
                <a:spcPts val="0"/>
              </a:spcBef>
              <a:spcAft>
                <a:spcPts val="0"/>
              </a:spcAft>
              <a:buNone/>
              <a:defRPr sz="728" b="1" cap="all" baseline="0">
                <a:solidFill>
                  <a:schemeClr val="tx2"/>
                </a:solidFill>
              </a:defRPr>
            </a:lvl1pPr>
            <a:lvl2pPr marL="0" indent="0">
              <a:lnSpc>
                <a:spcPct val="100000"/>
              </a:lnSpc>
              <a:spcBef>
                <a:spcPts val="0"/>
              </a:spcBef>
              <a:spcAft>
                <a:spcPts val="0"/>
              </a:spcAft>
              <a:buNone/>
              <a:tabLst>
                <a:tab pos="3981278" algn="r"/>
              </a:tabLst>
              <a:defRPr sz="583" b="0">
                <a:solidFill>
                  <a:schemeClr val="tx1"/>
                </a:solidFill>
              </a:defRPr>
            </a:lvl2pPr>
            <a:lvl3pPr marL="665665" indent="0">
              <a:buNone/>
              <a:defRPr sz="1310" b="1"/>
            </a:lvl3pPr>
            <a:lvl4pPr marL="998498" indent="0">
              <a:buNone/>
              <a:defRPr sz="1165" b="1"/>
            </a:lvl4pPr>
            <a:lvl5pPr marL="1331330" indent="0">
              <a:buNone/>
              <a:defRPr sz="1165" b="1"/>
            </a:lvl5pPr>
            <a:lvl6pPr marL="1664162" indent="0">
              <a:buNone/>
              <a:defRPr sz="1165" b="1"/>
            </a:lvl6pPr>
            <a:lvl7pPr marL="1996995" indent="0">
              <a:buNone/>
              <a:defRPr sz="1165" b="1"/>
            </a:lvl7pPr>
            <a:lvl8pPr marL="2329827" indent="0">
              <a:buNone/>
              <a:defRPr sz="1165" b="1"/>
            </a:lvl8pPr>
            <a:lvl9pPr marL="2662660" indent="0">
              <a:buNone/>
              <a:defRPr sz="1165" b="1"/>
            </a:lvl9pPr>
          </a:lstStyle>
          <a:p>
            <a:pPr lvl="0"/>
            <a:r>
              <a:rPr lang="en-US" dirty="0"/>
              <a:t>Click to edit Master text styles</a:t>
            </a:r>
          </a:p>
          <a:p>
            <a:pPr lvl="1"/>
            <a:r>
              <a:rPr lang="en-US" sz="583" dirty="0"/>
              <a:t>level2</a:t>
            </a:r>
            <a:endParaRPr lang="en-US" dirty="0"/>
          </a:p>
        </p:txBody>
      </p:sp>
      <p:sp>
        <p:nvSpPr>
          <p:cNvPr id="18" name="Text Placeholder 2">
            <a:extLst>
              <a:ext uri="{FF2B5EF4-FFF2-40B4-BE49-F238E27FC236}">
                <a16:creationId xmlns:a16="http://schemas.microsoft.com/office/drawing/2014/main" id="{D6DCB7A8-56CE-48BF-8381-EAD7052633AB}"/>
              </a:ext>
            </a:extLst>
          </p:cNvPr>
          <p:cNvSpPr>
            <a:spLocks noGrp="1"/>
          </p:cNvSpPr>
          <p:nvPr>
            <p:ph type="body" idx="33"/>
          </p:nvPr>
        </p:nvSpPr>
        <p:spPr>
          <a:xfrm>
            <a:off x="3224866" y="1781520"/>
            <a:ext cx="2700000" cy="318249"/>
          </a:xfrm>
        </p:spPr>
        <p:txBody>
          <a:bodyPr anchor="t" anchorCtr="0"/>
          <a:lstStyle>
            <a:lvl1pPr marL="0" indent="0">
              <a:lnSpc>
                <a:spcPct val="100000"/>
              </a:lnSpc>
              <a:spcBef>
                <a:spcPts val="0"/>
              </a:spcBef>
              <a:spcAft>
                <a:spcPts val="0"/>
              </a:spcAft>
              <a:buNone/>
              <a:defRPr sz="728" b="1" cap="all" baseline="0">
                <a:solidFill>
                  <a:schemeClr val="tx2"/>
                </a:solidFill>
              </a:defRPr>
            </a:lvl1pPr>
            <a:lvl2pPr marL="0" indent="0">
              <a:lnSpc>
                <a:spcPct val="100000"/>
              </a:lnSpc>
              <a:spcBef>
                <a:spcPts val="0"/>
              </a:spcBef>
              <a:spcAft>
                <a:spcPts val="0"/>
              </a:spcAft>
              <a:buNone/>
              <a:tabLst>
                <a:tab pos="3981278" algn="r"/>
              </a:tabLst>
              <a:defRPr sz="583" b="0">
                <a:solidFill>
                  <a:schemeClr val="tx1"/>
                </a:solidFill>
              </a:defRPr>
            </a:lvl2pPr>
            <a:lvl3pPr marL="665665" indent="0">
              <a:buNone/>
              <a:defRPr sz="1310" b="1"/>
            </a:lvl3pPr>
            <a:lvl4pPr marL="998498" indent="0">
              <a:buNone/>
              <a:defRPr sz="1165" b="1"/>
            </a:lvl4pPr>
            <a:lvl5pPr marL="1331330" indent="0">
              <a:buNone/>
              <a:defRPr sz="1165" b="1"/>
            </a:lvl5pPr>
            <a:lvl6pPr marL="1664162" indent="0">
              <a:buNone/>
              <a:defRPr sz="1165" b="1"/>
            </a:lvl6pPr>
            <a:lvl7pPr marL="1996995" indent="0">
              <a:buNone/>
              <a:defRPr sz="1165" b="1"/>
            </a:lvl7pPr>
            <a:lvl8pPr marL="2329827" indent="0">
              <a:buNone/>
              <a:defRPr sz="1165" b="1"/>
            </a:lvl8pPr>
            <a:lvl9pPr marL="2662660" indent="0">
              <a:buNone/>
              <a:defRPr sz="1165" b="1"/>
            </a:lvl9pPr>
          </a:lstStyle>
          <a:p>
            <a:pPr lvl="0"/>
            <a:r>
              <a:rPr lang="en-US" dirty="0"/>
              <a:t>Click to edit Master text styles</a:t>
            </a:r>
          </a:p>
          <a:p>
            <a:pPr lvl="1"/>
            <a:r>
              <a:rPr lang="en-US" sz="583" dirty="0"/>
              <a:t>level2</a:t>
            </a:r>
            <a:endParaRPr lang="en-US" dirty="0"/>
          </a:p>
        </p:txBody>
      </p:sp>
    </p:spTree>
    <p:extLst>
      <p:ext uri="{BB962C8B-B14F-4D97-AF65-F5344CB8AC3E}">
        <p14:creationId xmlns:p14="http://schemas.microsoft.com/office/powerpoint/2010/main" val="331108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orient="horz" pos="1116">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8" name="Picture">
            <a:extLst>
              <a:ext uri="{FF2B5EF4-FFF2-40B4-BE49-F238E27FC236}">
                <a16:creationId xmlns:a16="http://schemas.microsoft.com/office/drawing/2014/main" id="{D565FE34-3A37-514B-B235-F794EDDF9AA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687" t="1346" r="937" b="5820"/>
          <a:stretch/>
        </p:blipFill>
        <p:spPr bwMode="hidden">
          <a:xfrm>
            <a:off x="0" y="1827674"/>
            <a:ext cx="9144000" cy="5030327"/>
          </a:xfrm>
          <a:prstGeom prst="rect">
            <a:avLst/>
          </a:prstGeom>
        </p:spPr>
      </p:pic>
      <p:sp>
        <p:nvSpPr>
          <p:cNvPr id="4" name="Header Rectangle">
            <a:extLst>
              <a:ext uri="{FF2B5EF4-FFF2-40B4-BE49-F238E27FC236}">
                <a16:creationId xmlns:a16="http://schemas.microsoft.com/office/drawing/2014/main" id="{88C91D30-2C59-6344-94E6-E76F1DC35C13}"/>
              </a:ext>
              <a:ext uri="{C183D7F6-B498-43B3-948B-1728B52AA6E4}">
                <adec:decorative xmlns:adec="http://schemas.microsoft.com/office/drawing/2017/decorative" val="1"/>
              </a:ext>
            </a:extLst>
          </p:cNvPr>
          <p:cNvSpPr/>
          <p:nvPr userDrawn="1"/>
        </p:nvSpPr>
        <p:spPr bwMode="hidden">
          <a:xfrm>
            <a:off x="365760" y="0"/>
            <a:ext cx="1280160" cy="91440"/>
          </a:xfrm>
          <a:prstGeom prst="rect">
            <a:avLst/>
          </a:prstGeom>
          <a:solidFill>
            <a:schemeClr val="bg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750"/>
          </a:p>
        </p:txBody>
      </p:sp>
      <p:pic>
        <p:nvPicPr>
          <p:cNvPr id="13" name="J.P. Morgan Private Bank" descr="J.P. Morgan Private Bank">
            <a:extLst>
              <a:ext uri="{FF2B5EF4-FFF2-40B4-BE49-F238E27FC236}">
                <a16:creationId xmlns:a16="http://schemas.microsoft.com/office/drawing/2014/main" id="{81E1FBA5-BF59-5B4E-8B68-00709A612D4F}"/>
              </a:ext>
            </a:extLst>
          </p:cNvPr>
          <p:cNvPicPr>
            <a:picLocks noChangeAspect="1"/>
          </p:cNvPicPr>
          <p:nvPr userDrawn="1"/>
        </p:nvPicPr>
        <p:blipFill rotWithShape="1">
          <a:blip r:embed="rId3"/>
          <a:srcRect b="12933"/>
          <a:stretch/>
        </p:blipFill>
        <p:spPr bwMode="black">
          <a:xfrm>
            <a:off x="178308" y="137162"/>
            <a:ext cx="1655064" cy="717973"/>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365758" y="1188720"/>
            <a:ext cx="8412480" cy="1188720"/>
          </a:xfrm>
        </p:spPr>
        <p:txBody>
          <a:bodyPr anchor="b" anchorCtr="0"/>
          <a:lstStyle>
            <a:lvl1pPr algn="l">
              <a:lnSpc>
                <a:spcPct val="90000"/>
              </a:lnSpc>
              <a:defRPr sz="3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365758" y="2468563"/>
            <a:ext cx="8412480" cy="457200"/>
          </a:xfrm>
        </p:spPr>
        <p:txBody>
          <a:bodyPr>
            <a:noAutofit/>
          </a:bodyPr>
          <a:lstStyle>
            <a:lvl1pPr marL="0" indent="0" algn="l">
              <a:lnSpc>
                <a:spcPct val="100000"/>
              </a:lnSpc>
              <a:spcBef>
                <a:spcPts val="0"/>
              </a:spcBef>
              <a:buNone/>
              <a:defRPr sz="1050" b="0">
                <a:solidFill>
                  <a:schemeClr val="tx2"/>
                </a:solidFill>
                <a:latin typeface="+mn-lt"/>
              </a:defRPr>
            </a:lvl1pPr>
            <a:lvl2pPr marL="0" indent="0" algn="l">
              <a:lnSpc>
                <a:spcPct val="100000"/>
              </a:lnSpc>
              <a:spcBef>
                <a:spcPts val="0"/>
              </a:spcBef>
              <a:buNone/>
              <a:defRPr sz="1050" b="0">
                <a:solidFill>
                  <a:schemeClr val="tx2"/>
                </a:solidFill>
                <a:latin typeface="+mn-lt"/>
              </a:defRPr>
            </a:lvl2pPr>
            <a:lvl3pPr marL="0" indent="0" algn="l">
              <a:lnSpc>
                <a:spcPct val="100000"/>
              </a:lnSpc>
              <a:spcBef>
                <a:spcPts val="0"/>
              </a:spcBef>
              <a:buNone/>
              <a:defRPr sz="1050" b="0">
                <a:solidFill>
                  <a:schemeClr val="tx2"/>
                </a:solidFill>
                <a:latin typeface="+mn-lt"/>
              </a:defRPr>
            </a:lvl3pPr>
            <a:lvl4pPr marL="0" indent="0" algn="l">
              <a:lnSpc>
                <a:spcPct val="100000"/>
              </a:lnSpc>
              <a:spcBef>
                <a:spcPts val="0"/>
              </a:spcBef>
              <a:buNone/>
              <a:defRPr sz="1050" b="0">
                <a:solidFill>
                  <a:schemeClr val="tx2"/>
                </a:solidFill>
                <a:latin typeface="+mn-lt"/>
              </a:defRPr>
            </a:lvl4pPr>
            <a:lvl5pPr marL="0" indent="0" algn="l">
              <a:lnSpc>
                <a:spcPct val="100000"/>
              </a:lnSpc>
              <a:spcBef>
                <a:spcPts val="0"/>
              </a:spcBef>
              <a:buNone/>
              <a:defRPr sz="1050" b="0">
                <a:solidFill>
                  <a:schemeClr val="tx2"/>
                </a:solidFill>
                <a:latin typeface="+mn-lt"/>
              </a:defRPr>
            </a:lvl5pPr>
            <a:lvl6pPr marL="0" indent="0" algn="l">
              <a:lnSpc>
                <a:spcPct val="100000"/>
              </a:lnSpc>
              <a:spcBef>
                <a:spcPts val="0"/>
              </a:spcBef>
              <a:buNone/>
              <a:defRPr sz="1050" b="0">
                <a:solidFill>
                  <a:schemeClr val="tx2"/>
                </a:solidFill>
                <a:latin typeface="+mn-lt"/>
              </a:defRPr>
            </a:lvl6pPr>
            <a:lvl7pPr marL="0" indent="0" algn="l">
              <a:lnSpc>
                <a:spcPct val="100000"/>
              </a:lnSpc>
              <a:spcBef>
                <a:spcPts val="0"/>
              </a:spcBef>
              <a:buNone/>
              <a:defRPr sz="1050" b="0">
                <a:solidFill>
                  <a:schemeClr val="tx2"/>
                </a:solidFill>
                <a:latin typeface="+mn-lt"/>
              </a:defRPr>
            </a:lvl7pPr>
            <a:lvl8pPr marL="0" indent="0" algn="l">
              <a:lnSpc>
                <a:spcPct val="100000"/>
              </a:lnSpc>
              <a:spcBef>
                <a:spcPts val="0"/>
              </a:spcBef>
              <a:buNone/>
              <a:defRPr sz="1050" b="0">
                <a:solidFill>
                  <a:schemeClr val="tx2"/>
                </a:solidFill>
                <a:latin typeface="+mn-lt"/>
              </a:defRPr>
            </a:lvl8pPr>
            <a:lvl9pPr marL="0" indent="0" algn="l">
              <a:lnSpc>
                <a:spcPct val="100000"/>
              </a:lnSpc>
              <a:spcBef>
                <a:spcPts val="0"/>
              </a:spcBef>
              <a:buNone/>
              <a:defRPr sz="1050" b="0">
                <a:solidFill>
                  <a:schemeClr val="tx2"/>
                </a:solidFill>
                <a:latin typeface="+mn-lt"/>
              </a:defRPr>
            </a:lvl9pPr>
          </a:lstStyle>
          <a:p>
            <a:r>
              <a:rPr lang="en-US" dirty="0"/>
              <a:t>[Presentation subtitle]</a:t>
            </a:r>
          </a:p>
        </p:txBody>
      </p:sp>
      <p:sp>
        <p:nvSpPr>
          <p:cNvPr id="12" name="Text Placeholder 3">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365758" y="6218240"/>
            <a:ext cx="2679192" cy="274637"/>
          </a:xfrm>
        </p:spPr>
        <p:txBody>
          <a:bodyPr anchor="b" anchorCtr="0"/>
          <a:lstStyle>
            <a:lvl1pPr marL="0" indent="0">
              <a:spcBef>
                <a:spcPts val="0"/>
              </a:spcBef>
              <a:buFontTx/>
              <a:buNone/>
              <a:defRPr sz="675" b="1" cap="all" baseline="0"/>
            </a:lvl1pPr>
            <a:lvl2pPr marL="0" indent="0">
              <a:spcBef>
                <a:spcPts val="0"/>
              </a:spcBef>
              <a:buFontTx/>
              <a:buNone/>
              <a:defRPr sz="675" b="1" cap="all" baseline="0"/>
            </a:lvl2pPr>
            <a:lvl3pPr marL="0" indent="0">
              <a:spcBef>
                <a:spcPts val="0"/>
              </a:spcBef>
              <a:buFontTx/>
              <a:buNone/>
              <a:defRPr sz="675" b="1" cap="all" baseline="0"/>
            </a:lvl3pPr>
            <a:lvl4pPr marL="0" indent="0">
              <a:spcBef>
                <a:spcPts val="0"/>
              </a:spcBef>
              <a:buFontTx/>
              <a:buNone/>
              <a:defRPr sz="675" b="1" cap="all" baseline="0"/>
            </a:lvl4pPr>
            <a:lvl5pPr marL="0" indent="0">
              <a:spcBef>
                <a:spcPts val="0"/>
              </a:spcBef>
              <a:buFontTx/>
              <a:buNone/>
              <a:defRPr sz="675" b="1" cap="all" baseline="0"/>
            </a:lvl5pPr>
            <a:lvl6pPr marL="0" indent="0">
              <a:spcBef>
                <a:spcPts val="0"/>
              </a:spcBef>
              <a:buFontTx/>
              <a:buNone/>
              <a:defRPr sz="675" b="1" cap="all" baseline="0"/>
            </a:lvl6pPr>
            <a:lvl7pPr marL="0" indent="0">
              <a:spcBef>
                <a:spcPts val="0"/>
              </a:spcBef>
              <a:buFontTx/>
              <a:buNone/>
              <a:defRPr sz="675" b="1" cap="all" baseline="0"/>
            </a:lvl7pPr>
            <a:lvl8pPr marL="0" indent="0">
              <a:spcBef>
                <a:spcPts val="0"/>
              </a:spcBef>
              <a:buFontTx/>
              <a:buNone/>
              <a:defRPr sz="675" b="1" cap="all" baseline="0"/>
            </a:lvl8pPr>
            <a:lvl9pPr marL="0" indent="0">
              <a:spcBef>
                <a:spcPts val="0"/>
              </a:spcBef>
              <a:buFontTx/>
              <a:buNone/>
              <a:defRPr sz="675" b="1" cap="all" baseline="0"/>
            </a:lvl9pPr>
          </a:lstStyle>
          <a:p>
            <a:pPr lvl="0"/>
            <a:r>
              <a:rPr lang="en-US" dirty="0"/>
              <a:t>[MONTH 00, 0000]</a:t>
            </a:r>
          </a:p>
        </p:txBody>
      </p:sp>
    </p:spTree>
    <p:extLst>
      <p:ext uri="{BB962C8B-B14F-4D97-AF65-F5344CB8AC3E}">
        <p14:creationId xmlns:p14="http://schemas.microsoft.com/office/powerpoint/2010/main" val="12193687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Title Slide Disclosure">
    <p:bg>
      <p:bgRef idx="1001">
        <a:schemeClr val="bg1"/>
      </p:bgRef>
    </p:bg>
    <p:spTree>
      <p:nvGrpSpPr>
        <p:cNvPr id="1" name=""/>
        <p:cNvGrpSpPr/>
        <p:nvPr/>
      </p:nvGrpSpPr>
      <p:grpSpPr>
        <a:xfrm>
          <a:off x="0" y="0"/>
          <a:ext cx="0" cy="0"/>
          <a:chOff x="0" y="0"/>
          <a:chExt cx="0" cy="0"/>
        </a:xfrm>
      </p:grpSpPr>
      <p:pic>
        <p:nvPicPr>
          <p:cNvPr id="6" name="Picture">
            <a:extLst>
              <a:ext uri="{FF2B5EF4-FFF2-40B4-BE49-F238E27FC236}">
                <a16:creationId xmlns:a16="http://schemas.microsoft.com/office/drawing/2014/main" id="{409D5E54-2CFA-4A4D-9C9B-328FD44D4EA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19" t="5053" r="498" b="15515"/>
          <a:stretch/>
        </p:blipFill>
        <p:spPr bwMode="hidden">
          <a:xfrm>
            <a:off x="0" y="1325880"/>
            <a:ext cx="9144000" cy="3749040"/>
          </a:xfrm>
          <a:prstGeom prst="rect">
            <a:avLst/>
          </a:prstGeom>
        </p:spPr>
      </p:pic>
      <p:sp>
        <p:nvSpPr>
          <p:cNvPr id="4" name="Header Rectangle">
            <a:extLst>
              <a:ext uri="{FF2B5EF4-FFF2-40B4-BE49-F238E27FC236}">
                <a16:creationId xmlns:a16="http://schemas.microsoft.com/office/drawing/2014/main" id="{88C91D30-2C59-6344-94E6-E76F1DC35C13}"/>
              </a:ext>
              <a:ext uri="{C183D7F6-B498-43B3-948B-1728B52AA6E4}">
                <adec:decorative xmlns:adec="http://schemas.microsoft.com/office/drawing/2017/decorative" val="1"/>
              </a:ext>
            </a:extLst>
          </p:cNvPr>
          <p:cNvSpPr/>
          <p:nvPr userDrawn="1"/>
        </p:nvSpPr>
        <p:spPr bwMode="hidden">
          <a:xfrm>
            <a:off x="365760" y="0"/>
            <a:ext cx="1280160" cy="91440"/>
          </a:xfrm>
          <a:prstGeom prst="rect">
            <a:avLst/>
          </a:prstGeom>
          <a:solidFill>
            <a:srgbClr val="48E3A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750"/>
          </a:p>
        </p:txBody>
      </p:sp>
      <p:pic>
        <p:nvPicPr>
          <p:cNvPr id="13" name="J.P. Morgan Private Bank" descr="J.P. Morgan Private Bank">
            <a:extLst>
              <a:ext uri="{FF2B5EF4-FFF2-40B4-BE49-F238E27FC236}">
                <a16:creationId xmlns:a16="http://schemas.microsoft.com/office/drawing/2014/main" id="{81E1FBA5-BF59-5B4E-8B68-00709A612D4F}"/>
              </a:ext>
            </a:extLst>
          </p:cNvPr>
          <p:cNvPicPr>
            <a:picLocks noChangeAspect="1"/>
          </p:cNvPicPr>
          <p:nvPr userDrawn="1"/>
        </p:nvPicPr>
        <p:blipFill rotWithShape="1">
          <a:blip r:embed="rId3"/>
          <a:srcRect b="7800"/>
          <a:stretch/>
        </p:blipFill>
        <p:spPr bwMode="black">
          <a:xfrm>
            <a:off x="178308" y="137161"/>
            <a:ext cx="1655064" cy="760306"/>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365758" y="1188720"/>
            <a:ext cx="8412480" cy="1188720"/>
          </a:xfrm>
        </p:spPr>
        <p:txBody>
          <a:bodyPr anchor="b" anchorCtr="0"/>
          <a:lstStyle>
            <a:lvl1pPr algn="l">
              <a:lnSpc>
                <a:spcPct val="90000"/>
              </a:lnSpc>
              <a:defRPr sz="3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365758" y="2468563"/>
            <a:ext cx="8412480" cy="457200"/>
          </a:xfrm>
        </p:spPr>
        <p:txBody>
          <a:bodyPr>
            <a:noAutofit/>
          </a:bodyPr>
          <a:lstStyle>
            <a:lvl1pPr marL="0" indent="0" algn="l">
              <a:lnSpc>
                <a:spcPct val="100000"/>
              </a:lnSpc>
              <a:spcBef>
                <a:spcPts val="0"/>
              </a:spcBef>
              <a:buNone/>
              <a:defRPr sz="1050" b="0">
                <a:solidFill>
                  <a:schemeClr val="tx2"/>
                </a:solidFill>
                <a:latin typeface="+mn-lt"/>
              </a:defRPr>
            </a:lvl1pPr>
            <a:lvl2pPr marL="0" indent="0" algn="l">
              <a:lnSpc>
                <a:spcPct val="100000"/>
              </a:lnSpc>
              <a:spcBef>
                <a:spcPts val="0"/>
              </a:spcBef>
              <a:buNone/>
              <a:defRPr sz="1050" b="0">
                <a:solidFill>
                  <a:schemeClr val="tx2"/>
                </a:solidFill>
                <a:latin typeface="+mn-lt"/>
              </a:defRPr>
            </a:lvl2pPr>
            <a:lvl3pPr marL="0" indent="0" algn="l">
              <a:lnSpc>
                <a:spcPct val="100000"/>
              </a:lnSpc>
              <a:spcBef>
                <a:spcPts val="0"/>
              </a:spcBef>
              <a:buNone/>
              <a:defRPr sz="1050" b="0">
                <a:solidFill>
                  <a:schemeClr val="tx2"/>
                </a:solidFill>
                <a:latin typeface="+mn-lt"/>
              </a:defRPr>
            </a:lvl3pPr>
            <a:lvl4pPr marL="0" indent="0" algn="l">
              <a:lnSpc>
                <a:spcPct val="100000"/>
              </a:lnSpc>
              <a:spcBef>
                <a:spcPts val="0"/>
              </a:spcBef>
              <a:buNone/>
              <a:defRPr sz="1050" b="0">
                <a:solidFill>
                  <a:schemeClr val="tx2"/>
                </a:solidFill>
                <a:latin typeface="+mn-lt"/>
              </a:defRPr>
            </a:lvl4pPr>
            <a:lvl5pPr marL="0" indent="0" algn="l">
              <a:lnSpc>
                <a:spcPct val="100000"/>
              </a:lnSpc>
              <a:spcBef>
                <a:spcPts val="0"/>
              </a:spcBef>
              <a:buNone/>
              <a:defRPr sz="1050" b="0">
                <a:solidFill>
                  <a:schemeClr val="tx2"/>
                </a:solidFill>
                <a:latin typeface="+mn-lt"/>
              </a:defRPr>
            </a:lvl5pPr>
            <a:lvl6pPr marL="0" indent="0" algn="l">
              <a:lnSpc>
                <a:spcPct val="100000"/>
              </a:lnSpc>
              <a:spcBef>
                <a:spcPts val="0"/>
              </a:spcBef>
              <a:buNone/>
              <a:defRPr sz="1050" b="0">
                <a:solidFill>
                  <a:schemeClr val="tx2"/>
                </a:solidFill>
                <a:latin typeface="+mn-lt"/>
              </a:defRPr>
            </a:lvl6pPr>
            <a:lvl7pPr marL="0" indent="0" algn="l">
              <a:lnSpc>
                <a:spcPct val="100000"/>
              </a:lnSpc>
              <a:spcBef>
                <a:spcPts val="0"/>
              </a:spcBef>
              <a:buNone/>
              <a:defRPr sz="1050" b="0">
                <a:solidFill>
                  <a:schemeClr val="tx2"/>
                </a:solidFill>
                <a:latin typeface="+mn-lt"/>
              </a:defRPr>
            </a:lvl7pPr>
            <a:lvl8pPr marL="0" indent="0" algn="l">
              <a:lnSpc>
                <a:spcPct val="100000"/>
              </a:lnSpc>
              <a:spcBef>
                <a:spcPts val="0"/>
              </a:spcBef>
              <a:buNone/>
              <a:defRPr sz="1050" b="0">
                <a:solidFill>
                  <a:schemeClr val="tx2"/>
                </a:solidFill>
                <a:latin typeface="+mn-lt"/>
              </a:defRPr>
            </a:lvl8pPr>
            <a:lvl9pPr marL="0" indent="0" algn="l">
              <a:lnSpc>
                <a:spcPct val="100000"/>
              </a:lnSpc>
              <a:spcBef>
                <a:spcPts val="0"/>
              </a:spcBef>
              <a:buNone/>
              <a:defRPr sz="1050" b="0">
                <a:solidFill>
                  <a:schemeClr val="tx2"/>
                </a:solidFill>
                <a:latin typeface="+mn-lt"/>
              </a:defRPr>
            </a:lvl9pPr>
          </a:lstStyle>
          <a:p>
            <a:r>
              <a:rPr lang="en-US" dirty="0"/>
              <a:t>[Presentation subtitle]</a:t>
            </a:r>
          </a:p>
        </p:txBody>
      </p:sp>
      <p:sp>
        <p:nvSpPr>
          <p:cNvPr id="12" name="Text Placeholder 3">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365758" y="4571684"/>
            <a:ext cx="2679192" cy="274637"/>
          </a:xfrm>
        </p:spPr>
        <p:txBody>
          <a:bodyPr anchor="b" anchorCtr="0"/>
          <a:lstStyle>
            <a:lvl1pPr marL="0" indent="0">
              <a:spcBef>
                <a:spcPts val="0"/>
              </a:spcBef>
              <a:buFontTx/>
              <a:buNone/>
              <a:defRPr sz="675" b="1" cap="all" baseline="0"/>
            </a:lvl1pPr>
            <a:lvl2pPr marL="0" indent="0">
              <a:spcBef>
                <a:spcPts val="0"/>
              </a:spcBef>
              <a:buFontTx/>
              <a:buNone/>
              <a:defRPr sz="675" b="1" cap="all" baseline="0"/>
            </a:lvl2pPr>
            <a:lvl3pPr marL="0" indent="0">
              <a:spcBef>
                <a:spcPts val="0"/>
              </a:spcBef>
              <a:buFontTx/>
              <a:buNone/>
              <a:defRPr sz="675" b="1" cap="all" baseline="0"/>
            </a:lvl3pPr>
            <a:lvl4pPr marL="0" indent="0">
              <a:spcBef>
                <a:spcPts val="0"/>
              </a:spcBef>
              <a:buFontTx/>
              <a:buNone/>
              <a:defRPr sz="675" b="1" cap="all" baseline="0"/>
            </a:lvl4pPr>
            <a:lvl5pPr marL="0" indent="0">
              <a:spcBef>
                <a:spcPts val="0"/>
              </a:spcBef>
              <a:buFontTx/>
              <a:buNone/>
              <a:defRPr sz="675" b="1" cap="all" baseline="0"/>
            </a:lvl5pPr>
            <a:lvl6pPr marL="0" indent="0">
              <a:spcBef>
                <a:spcPts val="0"/>
              </a:spcBef>
              <a:buFontTx/>
              <a:buNone/>
              <a:defRPr sz="675" b="1" cap="all" baseline="0"/>
            </a:lvl6pPr>
            <a:lvl7pPr marL="0" indent="0">
              <a:spcBef>
                <a:spcPts val="0"/>
              </a:spcBef>
              <a:buFontTx/>
              <a:buNone/>
              <a:defRPr sz="675" b="1" cap="all" baseline="0"/>
            </a:lvl7pPr>
            <a:lvl8pPr marL="0" indent="0">
              <a:spcBef>
                <a:spcPts val="0"/>
              </a:spcBef>
              <a:buFontTx/>
              <a:buNone/>
              <a:defRPr sz="675" b="1" cap="all" baseline="0"/>
            </a:lvl8pPr>
            <a:lvl9pPr marL="0" indent="0">
              <a:spcBef>
                <a:spcPts val="0"/>
              </a:spcBef>
              <a:buFontTx/>
              <a:buNone/>
              <a:defRPr sz="675" b="1" cap="all" baseline="0"/>
            </a:lvl9pPr>
          </a:lstStyle>
          <a:p>
            <a:pPr lvl="0"/>
            <a:r>
              <a:rPr lang="en-US" dirty="0"/>
              <a:t>[MONTH 00, 0000]</a:t>
            </a:r>
          </a:p>
        </p:txBody>
      </p:sp>
      <p:sp>
        <p:nvSpPr>
          <p:cNvPr id="10" name="TextBox">
            <a:extLst>
              <a:ext uri="{FF2B5EF4-FFF2-40B4-BE49-F238E27FC236}">
                <a16:creationId xmlns:a16="http://schemas.microsoft.com/office/drawing/2014/main" id="{3902B66D-486A-4CE0-8972-FA6B1E475657}"/>
              </a:ext>
            </a:extLst>
          </p:cNvPr>
          <p:cNvSpPr txBox="1"/>
          <p:nvPr userDrawn="1"/>
        </p:nvSpPr>
        <p:spPr>
          <a:xfrm>
            <a:off x="365756" y="5212080"/>
            <a:ext cx="8412480" cy="1006158"/>
          </a:xfrm>
          <a:prstGeom prst="rect">
            <a:avLst/>
          </a:prstGeom>
          <a:noFill/>
        </p:spPr>
        <p:txBody>
          <a:bodyPr wrap="square" lIns="0" tIns="0" rIns="0" bIns="0" rtlCol="0" anchor="t" anchorCtr="0">
            <a:noAutofit/>
          </a:bodyPr>
          <a:lstStyle/>
          <a:p>
            <a:pPr marL="0" indent="0">
              <a:lnSpc>
                <a:spcPct val="100000"/>
              </a:lnSpc>
              <a:spcBef>
                <a:spcPts val="375"/>
              </a:spcBef>
              <a:buSzPct val="100000"/>
              <a:buFontTx/>
              <a:buNone/>
            </a:pPr>
            <a:r>
              <a:rPr lang="en-US" sz="600" dirty="0">
                <a:solidFill>
                  <a:schemeClr val="bg1">
                    <a:lumMod val="50000"/>
                  </a:schemeClr>
                </a:solidFill>
              </a:rPr>
              <a:t>The views expressed herein may differ from other JPMorgan Chase &amp; Co. affiliates and employees. This constitutes our judgment based on current market conditions and is subject to change without notice. This has not been prepared with any particular investor in mind, and it may not be suitable for all investors. Investors should speak to their financial representatives before engaging in any investment product or strategy. This material should not be regarded as research or as a J.P. Morgan Research Report. </a:t>
            </a:r>
            <a:r>
              <a:rPr lang="en-US" sz="600" b="1" dirty="0">
                <a:solidFill>
                  <a:schemeClr val="bg1">
                    <a:lumMod val="50000"/>
                  </a:schemeClr>
                </a:solidFill>
              </a:rPr>
              <a:t>Outlooks and past performance are not reliable indicators of future results. Please read additional regulatory status, disclosures, disclaimers, risks and other important information at the end of this material.</a:t>
            </a:r>
          </a:p>
        </p:txBody>
      </p:sp>
      <p:sp>
        <p:nvSpPr>
          <p:cNvPr id="11" name="TextBox 10">
            <a:extLst>
              <a:ext uri="{FF2B5EF4-FFF2-40B4-BE49-F238E27FC236}">
                <a16:creationId xmlns:a16="http://schemas.microsoft.com/office/drawing/2014/main" id="{750A1D92-5BF7-464B-A02B-72B2F0934158}"/>
              </a:ext>
            </a:extLst>
          </p:cNvPr>
          <p:cNvSpPr txBox="1"/>
          <p:nvPr userDrawn="1"/>
        </p:nvSpPr>
        <p:spPr>
          <a:xfrm>
            <a:off x="365756" y="5979415"/>
            <a:ext cx="8412480" cy="438582"/>
          </a:xfrm>
          <a:prstGeom prst="rect">
            <a:avLst/>
          </a:prstGeom>
          <a:noFill/>
          <a:ln>
            <a:solidFill>
              <a:schemeClr val="tx1"/>
            </a:solidFill>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750" b="1" dirty="0">
                <a:solidFill>
                  <a:srgbClr val="6D6E6A"/>
                </a:solidFill>
                <a:latin typeface="Arial" panose="020B0604020202020204" pitchFamily="34" charset="0"/>
                <a:cs typeface="Arial" panose="020B0604020202020204" pitchFamily="34" charset="0"/>
              </a:rPr>
              <a:t>INVESTMENT AND INSURANCE PRODUCTS ARE: • NOT FDIC INSURED • NOT INSURED BY ANY FEDERAL GOVERNMENT AGENCY NOT A DEPOSIT OR OTHER OBLIGATION OF, OR GUARANTEED BY, JPMORGAN CHASE BANK, N.A. OR ANY OF ITS AFFILIATES SUBJECT TO INVESTMENT RISKS, INCLUDING POSSIBLE LOSS OF THE PRINCIPAL AMOUNT INVESTED</a:t>
            </a:r>
            <a:endParaRPr lang="en-US" sz="750" b="1" dirty="0">
              <a:solidFill>
                <a:srgbClr val="6D6E6A"/>
              </a:solidFill>
              <a:latin typeface="Arial" panose="020B0604020202020204" pitchFamily="34" charset="0"/>
            </a:endParaRPr>
          </a:p>
        </p:txBody>
      </p:sp>
    </p:spTree>
    <p:extLst>
      <p:ext uri="{BB962C8B-B14F-4D97-AF65-F5344CB8AC3E}">
        <p14:creationId xmlns:p14="http://schemas.microsoft.com/office/powerpoint/2010/main" val="37866487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97">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12B7664-E273-194B-BA20-EBE73C7714AE}"/>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7" name="Line">
            <a:extLst>
              <a:ext uri="{FF2B5EF4-FFF2-40B4-BE49-F238E27FC236}">
                <a16:creationId xmlns:a16="http://schemas.microsoft.com/office/drawing/2014/main" id="{7FC60084-AE15-E948-919F-1F469913AAA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4" name="Subtitle 3">
            <a:extLst>
              <a:ext uri="{FF2B5EF4-FFF2-40B4-BE49-F238E27FC236}">
                <a16:creationId xmlns:a16="http://schemas.microsoft.com/office/drawing/2014/main" id="{50ACDF3E-8C33-0F4A-8AE5-EAFEBB97BDE5}"/>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5" name="Text Placeholder 4">
            <a:extLst>
              <a:ext uri="{FF2B5EF4-FFF2-40B4-BE49-F238E27FC236}">
                <a16:creationId xmlns:a16="http://schemas.microsoft.com/office/drawing/2014/main" id="{1DCD90AF-FD0E-1640-B324-4A31211F3C10}"/>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Tree>
    <p:extLst>
      <p:ext uri="{BB962C8B-B14F-4D97-AF65-F5344CB8AC3E}">
        <p14:creationId xmlns:p14="http://schemas.microsoft.com/office/powerpoint/2010/main" val="297256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ontents KIT 6col">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12B7664-E273-194B-BA20-EBE73C7714AE}"/>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7" name="Line">
            <a:extLst>
              <a:ext uri="{FF2B5EF4-FFF2-40B4-BE49-F238E27FC236}">
                <a16:creationId xmlns:a16="http://schemas.microsoft.com/office/drawing/2014/main" id="{7FC60084-AE15-E948-919F-1F469913AAA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4" name="Subtitle 3">
            <a:extLst>
              <a:ext uri="{FF2B5EF4-FFF2-40B4-BE49-F238E27FC236}">
                <a16:creationId xmlns:a16="http://schemas.microsoft.com/office/drawing/2014/main" id="{50ACDF3E-8C33-0F4A-8AE5-EAFEBB97BDE5}"/>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9" name="Text Placeholder 8">
            <a:extLst>
              <a:ext uri="{FF2B5EF4-FFF2-40B4-BE49-F238E27FC236}">
                <a16:creationId xmlns:a16="http://schemas.microsoft.com/office/drawing/2014/main" id="{72AB0253-3883-4A3B-9D60-8F248FFC67CF}"/>
              </a:ext>
            </a:extLst>
          </p:cNvPr>
          <p:cNvSpPr>
            <a:spLocks noGrp="1"/>
          </p:cNvSpPr>
          <p:nvPr>
            <p:ph type="body" sz="quarter" idx="26"/>
          </p:nvPr>
        </p:nvSpPr>
        <p:spPr>
          <a:xfrm>
            <a:off x="365126" y="2193927"/>
            <a:ext cx="8412163" cy="4024313"/>
          </a:xfrm>
        </p:spPr>
        <p:txBody>
          <a:bodyPr numCol="6" spcCol="180000"/>
          <a:lstStyle>
            <a:lvl1pPr marL="0" indent="0">
              <a:spcBef>
                <a:spcPts val="1350"/>
              </a:spcBef>
              <a:buNone/>
              <a:defRPr sz="675" b="1">
                <a:solidFill>
                  <a:schemeClr val="tx1"/>
                </a:solidFill>
              </a:defRPr>
            </a:lvl1pPr>
            <a:lvl2pPr marL="134541" indent="-134541">
              <a:spcBef>
                <a:spcPts val="450"/>
              </a:spcBef>
              <a:buFont typeface="Arial" panose="020B0604020202020204" pitchFamily="34" charset="0"/>
              <a:buNone/>
              <a:tabLst>
                <a:tab pos="134541" algn="l"/>
              </a:tabLst>
              <a:defRPr sz="600"/>
            </a:lvl2pPr>
            <a:lvl3pPr marL="102600" indent="-102600">
              <a:spcBef>
                <a:spcPts val="450"/>
              </a:spcBef>
              <a:buFont typeface="Arial" panose="020B0604020202020204" pitchFamily="34" charset="0"/>
              <a:buChar char="•"/>
              <a:defRPr sz="600"/>
            </a:lvl3pPr>
            <a:lvl4pPr>
              <a:defRPr sz="600"/>
            </a:lvl4pPr>
            <a:lvl5pPr>
              <a:defRPr sz="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976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927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ross-LOB">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AD359DD8-C68B-F444-9D53-72E52D407954}"/>
              </a:ext>
              <a:ext uri="{C183D7F6-B498-43B3-948B-1728B52AA6E4}">
                <adec:decorative xmlns:adec="http://schemas.microsoft.com/office/drawing/2017/decorative" val="1"/>
              </a:ext>
            </a:extLst>
          </p:cNvPr>
          <p:cNvSpPr/>
          <p:nvPr userDrawn="1"/>
        </p:nvSpPr>
        <p:spPr bwMode="hidden">
          <a:xfrm>
            <a:off x="0" y="-1"/>
            <a:ext cx="9144000" cy="137160"/>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750"/>
          </a:p>
        </p:txBody>
      </p:sp>
      <p:sp>
        <p:nvSpPr>
          <p:cNvPr id="4" name="Text Placeholder 1">
            <a:extLst>
              <a:ext uri="{FF2B5EF4-FFF2-40B4-BE49-F238E27FC236}">
                <a16:creationId xmlns:a16="http://schemas.microsoft.com/office/drawing/2014/main" id="{1904CA30-14D5-DA4E-8E1D-920D69CA852F}"/>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3" name="Line">
            <a:extLst>
              <a:ext uri="{FF2B5EF4-FFF2-40B4-BE49-F238E27FC236}">
                <a16:creationId xmlns:a16="http://schemas.microsoft.com/office/drawing/2014/main" id="{45B8DCAB-98FA-0047-85F6-9D252200952A}"/>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AAF7F2B7-E2AC-6D40-8E28-92F673998E17}"/>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365760" y="2194562"/>
            <a:ext cx="5550408" cy="3749039"/>
          </a:xfrm>
        </p:spPr>
        <p:txBody>
          <a:bodyPr/>
          <a:lstStyle>
            <a:lvl1pPr>
              <a:spcBef>
                <a:spcPts val="675"/>
              </a:spcBef>
              <a:defRPr sz="750"/>
            </a:lvl1pPr>
            <a:lvl2pPr marL="205740" indent="-102870">
              <a:buFont typeface="Arial" panose="020B0604020202020204" pitchFamily="34" charset="0"/>
              <a:buChar char="◦"/>
              <a:defRPr sz="750"/>
            </a:lvl2pPr>
            <a:lvl3pPr>
              <a:defRPr sz="750"/>
            </a:lvl3pPr>
            <a:lvl4pPr>
              <a:defRPr sz="750"/>
            </a:lvl4pPr>
            <a:lvl5pPr>
              <a:defRPr sz="750"/>
            </a:lvl5pPr>
            <a:lvl6pPr>
              <a:defRPr sz="750"/>
            </a:lvl6pPr>
            <a:lvl7pPr>
              <a:defRPr sz="750"/>
            </a:lvl7pPr>
            <a:lvl8pPr>
              <a:defRPr sz="750"/>
            </a:lvl8pPr>
            <a:lvl9pPr>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6FF13100-0E70-C648-AF1E-E8AB5EAE18F8}"/>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Tree>
    <p:extLst>
      <p:ext uri="{BB962C8B-B14F-4D97-AF65-F5344CB8AC3E}">
        <p14:creationId xmlns:p14="http://schemas.microsoft.com/office/powerpoint/2010/main" val="242591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pos="3728">
          <p15:clr>
            <a:srgbClr val="FBAE40"/>
          </p15:clr>
        </p15:guide>
        <p15:guide id="3" pos="3838">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End Slide">
    <p:bg>
      <p:bgRef idx="1001">
        <a:schemeClr val="bg1"/>
      </p:bgRef>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C748544B-094F-9149-9F80-C84E0E1E2743}"/>
              </a:ext>
              <a:ext uri="{C183D7F6-B498-43B3-948B-1728B52AA6E4}">
                <adec:decorative xmlns:adec="http://schemas.microsoft.com/office/drawing/2017/decorative" val="1"/>
              </a:ext>
            </a:extLst>
          </p:cNvPr>
          <p:cNvSpPr/>
          <p:nvPr userDrawn="1"/>
        </p:nvSpPr>
        <p:spPr bwMode="hidden">
          <a:xfrm>
            <a:off x="0" y="0"/>
            <a:ext cx="137160" cy="6858000"/>
          </a:xfrm>
          <a:prstGeom prst="rect">
            <a:avLst/>
          </a:prstGeom>
          <a:solidFill>
            <a:srgbClr val="AF846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750"/>
          </a:p>
        </p:txBody>
      </p:sp>
      <p:sp>
        <p:nvSpPr>
          <p:cNvPr id="12" name="TextBox">
            <a:extLst>
              <a:ext uri="{FF2B5EF4-FFF2-40B4-BE49-F238E27FC236}">
                <a16:creationId xmlns:a16="http://schemas.microsoft.com/office/drawing/2014/main" id="{EEC090CD-1D8D-EF4F-AFB1-71B75EA35959}"/>
              </a:ext>
            </a:extLst>
          </p:cNvPr>
          <p:cNvSpPr txBox="1"/>
          <p:nvPr userDrawn="1"/>
        </p:nvSpPr>
        <p:spPr>
          <a:xfrm>
            <a:off x="365124" y="2103120"/>
            <a:ext cx="8412480" cy="914400"/>
          </a:xfrm>
          <a:prstGeom prst="rect">
            <a:avLst/>
          </a:prstGeom>
          <a:noFill/>
        </p:spPr>
        <p:txBody>
          <a:bodyPr wrap="square" lIns="0" tIns="0" rIns="0" bIns="0" rtlCol="0" anchor="t" anchorCtr="0">
            <a:noAutofit/>
          </a:bodyPr>
          <a:lstStyle/>
          <a:p>
            <a:pPr marL="0" indent="0">
              <a:lnSpc>
                <a:spcPct val="90000"/>
              </a:lnSpc>
              <a:spcBef>
                <a:spcPts val="0"/>
              </a:spcBef>
              <a:buClr>
                <a:schemeClr val="accent1"/>
              </a:buClr>
              <a:buSzPct val="100000"/>
              <a:buFontTx/>
              <a:buNone/>
            </a:pPr>
            <a:r>
              <a:rPr lang="en-US" sz="3000" dirty="0">
                <a:solidFill>
                  <a:schemeClr val="tx1"/>
                </a:solidFill>
                <a:latin typeface="+mj-lt"/>
              </a:rPr>
              <a:t>Thank you</a:t>
            </a:r>
          </a:p>
        </p:txBody>
      </p:sp>
      <p:pic>
        <p:nvPicPr>
          <p:cNvPr id="5" name="J.P. Morgan Private Bank" descr="J.P. Morgan Private Bank">
            <a:extLst>
              <a:ext uri="{FF2B5EF4-FFF2-40B4-BE49-F238E27FC236}">
                <a16:creationId xmlns:a16="http://schemas.microsoft.com/office/drawing/2014/main" id="{0560BC6B-7CB7-6643-9755-9B7677C0D416}"/>
              </a:ext>
            </a:extLst>
          </p:cNvPr>
          <p:cNvPicPr>
            <a:picLocks noChangeAspect="1"/>
          </p:cNvPicPr>
          <p:nvPr userDrawn="1"/>
        </p:nvPicPr>
        <p:blipFill>
          <a:blip r:embed="rId2"/>
          <a:stretch>
            <a:fillRect/>
          </a:stretch>
        </p:blipFill>
        <p:spPr bwMode="black">
          <a:xfrm>
            <a:off x="178308" y="5841654"/>
            <a:ext cx="1655064" cy="824629"/>
          </a:xfrm>
          <a:prstGeom prst="rect">
            <a:avLst/>
          </a:prstGeom>
        </p:spPr>
      </p:pic>
    </p:spTree>
    <p:extLst>
      <p:ext uri="{BB962C8B-B14F-4D97-AF65-F5344CB8AC3E}">
        <p14:creationId xmlns:p14="http://schemas.microsoft.com/office/powerpoint/2010/main" val="10451284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Intro-TB">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3F3F5606-D713-4ABD-BBAE-1EDAA1556670}"/>
              </a:ext>
            </a:extLst>
          </p:cNvPr>
          <p:cNvSpPr>
            <a:spLocks noGrp="1"/>
          </p:cNvSpPr>
          <p:nvPr>
            <p:ph type="pic" sz="quarter" idx="26"/>
          </p:nvPr>
        </p:nvSpPr>
        <p:spPr>
          <a:xfrm>
            <a:off x="0" y="2"/>
            <a:ext cx="5316538" cy="6492875"/>
          </a:xfrm>
        </p:spPr>
        <p:txBody>
          <a:bodyPr/>
          <a:lstStyle/>
          <a:p>
            <a:r>
              <a:rPr lang="en-US"/>
              <a:t>Click icon to add picture</a:t>
            </a:r>
          </a:p>
        </p:txBody>
      </p:sp>
      <p:sp>
        <p:nvSpPr>
          <p:cNvPr id="4" name="Text Placeholder 1">
            <a:extLst>
              <a:ext uri="{FF2B5EF4-FFF2-40B4-BE49-F238E27FC236}">
                <a16:creationId xmlns:a16="http://schemas.microsoft.com/office/drawing/2014/main" id="{1904CA30-14D5-DA4E-8E1D-920D69CA852F}"/>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solidFill>
                  <a:schemeClr val="bg1"/>
                </a:solidFill>
              </a:defRPr>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a:xfrm>
            <a:off x="365758" y="320040"/>
            <a:ext cx="4618618" cy="685800"/>
          </a:xfrm>
        </p:spPr>
        <p:txBody>
          <a:bodyPr/>
          <a:lstStyle>
            <a:lvl1pPr>
              <a:defRPr>
                <a:solidFill>
                  <a:schemeClr val="bg1"/>
                </a:solidFill>
              </a:defRPr>
            </a:lvl1pPr>
          </a:lstStyle>
          <a:p>
            <a:r>
              <a:rPr lang="en-US" dirty="0"/>
              <a:t>[Slide title]</a:t>
            </a:r>
          </a:p>
        </p:txBody>
      </p:sp>
      <p:cxnSp>
        <p:nvCxnSpPr>
          <p:cNvPr id="9" name="Line">
            <a:extLst>
              <a:ext uri="{FF2B5EF4-FFF2-40B4-BE49-F238E27FC236}">
                <a16:creationId xmlns:a16="http://schemas.microsoft.com/office/drawing/2014/main" id="{DEF2E30B-6074-D348-918A-2AAE502AC6FB}"/>
              </a:ext>
              <a:ext uri="{C183D7F6-B498-43B3-948B-1728B52AA6E4}">
                <adec:decorative xmlns:adec="http://schemas.microsoft.com/office/drawing/2017/decorative" val="1"/>
              </a:ext>
            </a:extLst>
          </p:cNvPr>
          <p:cNvCxnSpPr>
            <a:cxnSpLocks/>
          </p:cNvCxnSpPr>
          <p:nvPr userDrawn="1"/>
        </p:nvCxnSpPr>
        <p:spPr bwMode="hidden">
          <a:xfrm>
            <a:off x="6092826" y="408527"/>
            <a:ext cx="2685410"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AAF7F2B7-E2AC-6D40-8E28-92F673998E17}"/>
              </a:ext>
            </a:extLst>
          </p:cNvPr>
          <p:cNvSpPr>
            <a:spLocks noGrp="1"/>
          </p:cNvSpPr>
          <p:nvPr>
            <p:ph type="subTitle" idx="24" hasCustomPrompt="1"/>
          </p:nvPr>
        </p:nvSpPr>
        <p:spPr>
          <a:xfrm>
            <a:off x="6092826" y="549455"/>
            <a:ext cx="2685410" cy="2303974"/>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6092826" y="4615571"/>
            <a:ext cx="2686039" cy="1602350"/>
          </a:xfrm>
        </p:spPr>
        <p:txBody>
          <a:bodyPr/>
          <a:lstStyle>
            <a:lvl1pPr marL="0" indent="0">
              <a:spcBef>
                <a:spcPts val="675"/>
              </a:spcBef>
              <a:buNone/>
              <a:defRPr sz="825"/>
            </a:lvl1pPr>
            <a:lvl2pPr>
              <a:defRPr sz="825"/>
            </a:lvl2pPr>
            <a:lvl3pPr>
              <a:defRPr sz="825"/>
            </a:lvl3pPr>
            <a:lvl4pPr>
              <a:defRPr sz="825"/>
            </a:lvl4pPr>
            <a:lvl5pPr>
              <a:defRPr sz="825"/>
            </a:lvl5pPr>
            <a:lvl6pPr marL="514350" indent="0">
              <a:buNone/>
              <a:defRPr sz="750"/>
            </a:lvl6pPr>
            <a:lvl7pPr>
              <a:defRPr sz="750"/>
            </a:lvl7pPr>
            <a:lvl8pPr>
              <a:defRPr sz="750"/>
            </a:lvl8pPr>
            <a:lvl9pPr marL="822960" indent="0">
              <a:buNone/>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6FF13100-0E70-C648-AF1E-E8AB5EAE18F8}"/>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solidFill>
                  <a:schemeClr val="tx1"/>
                </a:solidFill>
              </a:defRPr>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Tree>
    <p:extLst>
      <p:ext uri="{BB962C8B-B14F-4D97-AF65-F5344CB8AC3E}">
        <p14:creationId xmlns:p14="http://schemas.microsoft.com/office/powerpoint/2010/main" val="110094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4" orient="horz" pos="252">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idebar Right - 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2"/>
            <a:ext cx="554583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02600" indent="-102600">
              <a:spcBef>
                <a:spcPts val="675"/>
              </a:spcBef>
              <a:buFont typeface="Arial" panose="020B0604020202020204" pitchFamily="34" charset="0"/>
              <a:buChar char="•"/>
              <a:defRPr/>
            </a:lvl2pPr>
            <a:lvl3pPr marL="205200" indent="-1026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2" name="Text Placeholder 2">
            <a:extLst>
              <a:ext uri="{FF2B5EF4-FFF2-40B4-BE49-F238E27FC236}">
                <a16:creationId xmlns:a16="http://schemas.microsoft.com/office/drawing/2014/main" id="{471D5783-7B08-4969-992F-97A12202F3DB}"/>
              </a:ext>
            </a:extLst>
          </p:cNvPr>
          <p:cNvSpPr>
            <a:spLocks noGrp="1"/>
          </p:cNvSpPr>
          <p:nvPr>
            <p:ph type="body" idx="32"/>
          </p:nvPr>
        </p:nvSpPr>
        <p:spPr>
          <a:xfrm>
            <a:off x="365125" y="1781520"/>
            <a:ext cx="5545836"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Tree>
    <p:extLst>
      <p:ext uri="{BB962C8B-B14F-4D97-AF65-F5344CB8AC3E}">
        <p14:creationId xmlns:p14="http://schemas.microsoft.com/office/powerpoint/2010/main" val="413125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78">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idebar Right 2x charts (h)">
    <p:spTree>
      <p:nvGrpSpPr>
        <p:cNvPr id="1" name=""/>
        <p:cNvGrpSpPr/>
        <p:nvPr/>
      </p:nvGrpSpPr>
      <p:grpSpPr>
        <a:xfrm>
          <a:off x="0" y="0"/>
          <a:ext cx="0" cy="0"/>
          <a:chOff x="0" y="0"/>
          <a:chExt cx="0" cy="0"/>
        </a:xfrm>
      </p:grpSpPr>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6" y="3915118"/>
            <a:ext cx="5549266"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02600" indent="-102600">
              <a:spcBef>
                <a:spcPts val="675"/>
              </a:spcBef>
              <a:buFont typeface="Arial" panose="020B0604020202020204" pitchFamily="34" charset="0"/>
              <a:buChar char="•"/>
              <a:defRPr/>
            </a:lvl2pPr>
            <a:lvl3pPr marL="205200" indent="-1026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60" y="21945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60" y="42388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5" y="1781520"/>
            <a:ext cx="5549901"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Tree>
    <p:extLst>
      <p:ext uri="{BB962C8B-B14F-4D97-AF65-F5344CB8AC3E}">
        <p14:creationId xmlns:p14="http://schemas.microsoft.com/office/powerpoint/2010/main" val="360853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hart-TB">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841247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a:t>[Optional footnotes]</a:t>
            </a:r>
          </a:p>
        </p:txBody>
      </p:sp>
      <p:sp>
        <p:nvSpPr>
          <p:cNvPr id="12" name="Text Placeholder 2">
            <a:extLst>
              <a:ext uri="{FF2B5EF4-FFF2-40B4-BE49-F238E27FC236}">
                <a16:creationId xmlns:a16="http://schemas.microsoft.com/office/drawing/2014/main" id="{30B87BD5-AEEC-41FB-AFDF-5B23713F12DE}"/>
              </a:ext>
            </a:extLst>
          </p:cNvPr>
          <p:cNvSpPr>
            <a:spLocks noGrp="1"/>
          </p:cNvSpPr>
          <p:nvPr>
            <p:ph type="body" idx="32"/>
          </p:nvPr>
        </p:nvSpPr>
        <p:spPr>
          <a:xfrm>
            <a:off x="365125" y="1781518"/>
            <a:ext cx="841247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lvl="1"/>
            <a:r>
              <a:rPr lang="en-US" sz="800"/>
              <a:t>level2</a:t>
            </a:r>
            <a:endParaRPr lang="en-US"/>
          </a:p>
        </p:txBody>
      </p:sp>
    </p:spTree>
    <p:extLst>
      <p:ext uri="{BB962C8B-B14F-4D97-AF65-F5344CB8AC3E}">
        <p14:creationId xmlns:p14="http://schemas.microsoft.com/office/powerpoint/2010/main" val="428724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idebar Right 3x charts alt">
    <p:spTree>
      <p:nvGrpSpPr>
        <p:cNvPr id="1" name=""/>
        <p:cNvGrpSpPr/>
        <p:nvPr/>
      </p:nvGrpSpPr>
      <p:grpSpPr>
        <a:xfrm>
          <a:off x="0" y="0"/>
          <a:ext cx="0" cy="0"/>
          <a:chOff x="0" y="0"/>
          <a:chExt cx="0" cy="0"/>
        </a:xfrm>
      </p:grpSpPr>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5" y="3915118"/>
            <a:ext cx="2679192"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2194562"/>
            <a:ext cx="2679192" cy="3749039"/>
          </a:xfrm>
        </p:spPr>
        <p:txBody>
          <a:bodyPr/>
          <a:lstStyle>
            <a:lvl1pPr marL="0" indent="0">
              <a:buNone/>
              <a:defRPr b="1"/>
            </a:lvl1pPr>
            <a:lvl2pPr marL="102600" indent="-102600">
              <a:spcBef>
                <a:spcPts val="675"/>
              </a:spcBef>
              <a:buFont typeface="Arial" panose="020B0604020202020204" pitchFamily="34" charset="0"/>
              <a:buChar char="•"/>
              <a:defRPr/>
            </a:lvl2pPr>
            <a:lvl3pPr marL="205200" indent="-1026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60" y="21945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60" y="4238861"/>
            <a:ext cx="2700337" cy="1704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5" y="1781520"/>
            <a:ext cx="8412479"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30" name="Text Placeholder 2">
            <a:extLst>
              <a:ext uri="{FF2B5EF4-FFF2-40B4-BE49-F238E27FC236}">
                <a16:creationId xmlns:a16="http://schemas.microsoft.com/office/drawing/2014/main" id="{E89BCE02-E960-40A5-9D80-F47640963763}"/>
              </a:ext>
            </a:extLst>
          </p:cNvPr>
          <p:cNvSpPr>
            <a:spLocks noGrp="1"/>
          </p:cNvSpPr>
          <p:nvPr>
            <p:ph type="body" idx="35"/>
          </p:nvPr>
        </p:nvSpPr>
        <p:spPr>
          <a:xfrm>
            <a:off x="3236341" y="3915118"/>
            <a:ext cx="2679192"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31" name="Content Placeholder 4">
            <a:extLst>
              <a:ext uri="{FF2B5EF4-FFF2-40B4-BE49-F238E27FC236}">
                <a16:creationId xmlns:a16="http://schemas.microsoft.com/office/drawing/2014/main" id="{F2C73922-EC15-45D4-AE01-A335FCC4D2C9}"/>
              </a:ext>
            </a:extLst>
          </p:cNvPr>
          <p:cNvSpPr>
            <a:spLocks noGrp="1"/>
          </p:cNvSpPr>
          <p:nvPr>
            <p:ph sz="half" idx="36"/>
          </p:nvPr>
        </p:nvSpPr>
        <p:spPr>
          <a:xfrm>
            <a:off x="3236976" y="4238861"/>
            <a:ext cx="2700337" cy="1704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23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idebar Left 2x charts TB">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227388" y="4410637"/>
            <a:ext cx="5549266" cy="1532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226755" y="3993201"/>
            <a:ext cx="5549266"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373571" y="2194562"/>
            <a:ext cx="2679192" cy="3749039"/>
          </a:xfrm>
        </p:spPr>
        <p:txBody>
          <a:bodyPr/>
          <a:lstStyle>
            <a:lvl1pPr marL="0" indent="0">
              <a:buNone/>
              <a:defRPr b="1"/>
            </a:lvl1pPr>
            <a:lvl2pPr marL="102600" indent="-102600">
              <a:spcBef>
                <a:spcPts val="675"/>
              </a:spcBef>
              <a:buFont typeface="Arial" panose="020B0604020202020204" pitchFamily="34" charset="0"/>
              <a:buChar char="•"/>
              <a:defRPr/>
            </a:lvl2pPr>
            <a:lvl3pPr marL="205200" indent="-1026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227388" y="2194560"/>
            <a:ext cx="5549266"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6" y="1781520"/>
            <a:ext cx="2701030"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31" name="Text Placeholder 2">
            <a:extLst>
              <a:ext uri="{FF2B5EF4-FFF2-40B4-BE49-F238E27FC236}">
                <a16:creationId xmlns:a16="http://schemas.microsoft.com/office/drawing/2014/main" id="{BC297654-984B-4FE9-AE91-A7355B25800B}"/>
              </a:ext>
            </a:extLst>
          </p:cNvPr>
          <p:cNvSpPr>
            <a:spLocks noGrp="1"/>
          </p:cNvSpPr>
          <p:nvPr>
            <p:ph type="body" idx="34"/>
          </p:nvPr>
        </p:nvSpPr>
        <p:spPr>
          <a:xfrm>
            <a:off x="3239367" y="1781520"/>
            <a:ext cx="5536654"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Tree>
    <p:extLst>
      <p:ext uri="{BB962C8B-B14F-4D97-AF65-F5344CB8AC3E}">
        <p14:creationId xmlns:p14="http://schemas.microsoft.com/office/powerpoint/2010/main" val="61536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idebar Right standfirst 2x tables">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60" y="2483622"/>
            <a:ext cx="5549266" cy="13081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6" y="4076785"/>
            <a:ext cx="5549266"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95000"/>
              </a:lnSpc>
              <a:spcBef>
                <a:spcPts val="0"/>
              </a:spcBef>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1"/>
            <a:ext cx="8412480" cy="989849"/>
          </a:xfrm>
        </p:spPr>
        <p:txBody>
          <a:bodyPr>
            <a:noAutofit/>
          </a:bodyPr>
          <a:lstStyle>
            <a:lvl1pPr marL="0" indent="0" algn="l">
              <a:lnSpc>
                <a:spcPct val="100000"/>
              </a:lnSpc>
              <a:spcBef>
                <a:spcPts val="0"/>
              </a:spcBef>
              <a:spcAft>
                <a:spcPts val="0"/>
              </a:spcAft>
              <a:buNone/>
              <a:defRPr sz="900" b="0" cap="none" baseline="0">
                <a:solidFill>
                  <a:schemeClr val="tx2"/>
                </a:solidFill>
                <a:latin typeface="+mn-lt"/>
              </a:defRPr>
            </a:lvl1pPr>
            <a:lvl2pPr marL="128588" indent="-128588" algn="l">
              <a:lnSpc>
                <a:spcPct val="100000"/>
              </a:lnSpc>
              <a:spcBef>
                <a:spcPts val="450"/>
              </a:spcBef>
              <a:buFont typeface="Arial" panose="020B0604020202020204" pitchFamily="34" charset="0"/>
              <a:buChar char="•"/>
              <a:defRPr sz="750" b="0" cap="none" baseline="0">
                <a:solidFill>
                  <a:schemeClr val="tx1"/>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a:p>
            <a:pPr lvl="1"/>
            <a:r>
              <a:rPr lang="en-GB" dirty="0"/>
              <a:t>Level Two</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2512175"/>
            <a:ext cx="2679192" cy="3238687"/>
          </a:xfrm>
        </p:spPr>
        <p:txBody>
          <a:bodyPr/>
          <a:lstStyle>
            <a:lvl1pPr marL="0" indent="0">
              <a:buNone/>
              <a:defRPr b="1"/>
            </a:lvl1pPr>
            <a:lvl2pPr marL="102600" indent="-102600">
              <a:spcBef>
                <a:spcPts val="675"/>
              </a:spcBef>
              <a:buFont typeface="Arial" panose="020B0604020202020204" pitchFamily="34" charset="0"/>
              <a:buChar char="•"/>
              <a:defRPr/>
            </a:lvl2pPr>
            <a:lvl3pPr marL="205200" indent="-1026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60" y="4365812"/>
            <a:ext cx="5549266" cy="13850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6" y="2193927"/>
            <a:ext cx="5549266"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95000"/>
              </a:lnSpc>
              <a:spcBef>
                <a:spcPts val="0"/>
              </a:spcBef>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24" name="Text Placeholder 2">
            <a:extLst>
              <a:ext uri="{FF2B5EF4-FFF2-40B4-BE49-F238E27FC236}">
                <a16:creationId xmlns:a16="http://schemas.microsoft.com/office/drawing/2014/main" id="{DB76B755-128B-4D82-BF47-762168F1415E}"/>
              </a:ext>
            </a:extLst>
          </p:cNvPr>
          <p:cNvSpPr>
            <a:spLocks noGrp="1"/>
          </p:cNvSpPr>
          <p:nvPr>
            <p:ph type="body" idx="34"/>
          </p:nvPr>
        </p:nvSpPr>
        <p:spPr>
          <a:xfrm>
            <a:off x="6099047" y="2193927"/>
            <a:ext cx="2679829"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95000"/>
              </a:lnSpc>
              <a:spcBef>
                <a:spcPts val="0"/>
              </a:spcBef>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Tree>
    <p:extLst>
      <p:ext uri="{BB962C8B-B14F-4D97-AF65-F5344CB8AC3E}">
        <p14:creationId xmlns:p14="http://schemas.microsoft.com/office/powerpoint/2010/main" val="265550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Chart-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60" y="2194562"/>
            <a:ext cx="841247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2" name="Text Placeholder 2">
            <a:extLst>
              <a:ext uri="{FF2B5EF4-FFF2-40B4-BE49-F238E27FC236}">
                <a16:creationId xmlns:a16="http://schemas.microsoft.com/office/drawing/2014/main" id="{30B87BD5-AEEC-41FB-AFDF-5B23713F12DE}"/>
              </a:ext>
            </a:extLst>
          </p:cNvPr>
          <p:cNvSpPr>
            <a:spLocks noGrp="1"/>
          </p:cNvSpPr>
          <p:nvPr>
            <p:ph type="body" idx="32"/>
          </p:nvPr>
        </p:nvSpPr>
        <p:spPr>
          <a:xfrm>
            <a:off x="365125" y="1781520"/>
            <a:ext cx="8412476"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Tree>
    <p:extLst>
      <p:ext uri="{BB962C8B-B14F-4D97-AF65-F5344CB8AC3E}">
        <p14:creationId xmlns:p14="http://schemas.microsoft.com/office/powerpoint/2010/main" val="278279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hart x2-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60" y="2194559"/>
            <a:ext cx="4118929" cy="34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2" name="Content Placeholder 4">
            <a:extLst>
              <a:ext uri="{FF2B5EF4-FFF2-40B4-BE49-F238E27FC236}">
                <a16:creationId xmlns:a16="http://schemas.microsoft.com/office/drawing/2014/main" id="{0E689A0D-BFF8-44F7-B4AD-1EF5493EB3A3}"/>
              </a:ext>
            </a:extLst>
          </p:cNvPr>
          <p:cNvSpPr>
            <a:spLocks noGrp="1"/>
          </p:cNvSpPr>
          <p:nvPr>
            <p:ph sz="half" idx="26"/>
          </p:nvPr>
        </p:nvSpPr>
        <p:spPr>
          <a:xfrm>
            <a:off x="4659855" y="2194559"/>
            <a:ext cx="4118929" cy="34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a:extLst>
              <a:ext uri="{FF2B5EF4-FFF2-40B4-BE49-F238E27FC236}">
                <a16:creationId xmlns:a16="http://schemas.microsoft.com/office/drawing/2014/main" id="{0F9C5175-243C-4CC6-9C48-78F23C8EF77A}"/>
              </a:ext>
            </a:extLst>
          </p:cNvPr>
          <p:cNvSpPr>
            <a:spLocks noGrp="1"/>
          </p:cNvSpPr>
          <p:nvPr>
            <p:ph type="body" idx="32"/>
          </p:nvPr>
        </p:nvSpPr>
        <p:spPr>
          <a:xfrm>
            <a:off x="365125" y="1781520"/>
            <a:ext cx="4118928"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14" name="Text Placeholder 2">
            <a:extLst>
              <a:ext uri="{FF2B5EF4-FFF2-40B4-BE49-F238E27FC236}">
                <a16:creationId xmlns:a16="http://schemas.microsoft.com/office/drawing/2014/main" id="{EAA069A4-C366-4F61-B248-996C5636A135}"/>
              </a:ext>
            </a:extLst>
          </p:cNvPr>
          <p:cNvSpPr>
            <a:spLocks noGrp="1"/>
          </p:cNvSpPr>
          <p:nvPr>
            <p:ph type="body" idx="33"/>
          </p:nvPr>
        </p:nvSpPr>
        <p:spPr>
          <a:xfrm>
            <a:off x="4668184" y="1781520"/>
            <a:ext cx="4118928"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Tree>
    <p:extLst>
      <p:ext uri="{BB962C8B-B14F-4D97-AF65-F5344CB8AC3E}">
        <p14:creationId xmlns:p14="http://schemas.microsoft.com/office/powerpoint/2010/main" val="421646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Charts x2 vertical-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02600" indent="-102600">
              <a:spcBef>
                <a:spcPts val="675"/>
              </a:spcBef>
              <a:buFont typeface="Arial" panose="020B0604020202020204" pitchFamily="34" charset="0"/>
              <a:buChar char="•"/>
              <a:defRPr/>
            </a:lvl2pPr>
            <a:lvl3pPr marL="205200" indent="-1026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2" name="Content Placeholder 4">
            <a:extLst>
              <a:ext uri="{FF2B5EF4-FFF2-40B4-BE49-F238E27FC236}">
                <a16:creationId xmlns:a16="http://schemas.microsoft.com/office/drawing/2014/main" id="{B25F1B8D-2CC1-4B93-863C-217E1D25C285}"/>
              </a:ext>
            </a:extLst>
          </p:cNvPr>
          <p:cNvSpPr>
            <a:spLocks noGrp="1"/>
          </p:cNvSpPr>
          <p:nvPr>
            <p:ph sz="half" idx="26"/>
          </p:nvPr>
        </p:nvSpPr>
        <p:spPr>
          <a:xfrm>
            <a:off x="3224866"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a:extLst>
              <a:ext uri="{FF2B5EF4-FFF2-40B4-BE49-F238E27FC236}">
                <a16:creationId xmlns:a16="http://schemas.microsoft.com/office/drawing/2014/main" id="{8E2C8FEC-A177-441B-A8C4-03935626DA8F}"/>
              </a:ext>
            </a:extLst>
          </p:cNvPr>
          <p:cNvSpPr>
            <a:spLocks noGrp="1"/>
          </p:cNvSpPr>
          <p:nvPr>
            <p:ph type="body" idx="32"/>
          </p:nvPr>
        </p:nvSpPr>
        <p:spPr>
          <a:xfrm>
            <a:off x="365125" y="1781520"/>
            <a:ext cx="2700000"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18" name="Text Placeholder 2">
            <a:extLst>
              <a:ext uri="{FF2B5EF4-FFF2-40B4-BE49-F238E27FC236}">
                <a16:creationId xmlns:a16="http://schemas.microsoft.com/office/drawing/2014/main" id="{D6DCB7A8-56CE-48BF-8381-EAD7052633AB}"/>
              </a:ext>
            </a:extLst>
          </p:cNvPr>
          <p:cNvSpPr>
            <a:spLocks noGrp="1"/>
          </p:cNvSpPr>
          <p:nvPr>
            <p:ph type="body" idx="33"/>
          </p:nvPr>
        </p:nvSpPr>
        <p:spPr>
          <a:xfrm>
            <a:off x="3224866" y="1781520"/>
            <a:ext cx="2700000"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Tree>
    <p:extLst>
      <p:ext uri="{BB962C8B-B14F-4D97-AF65-F5344CB8AC3E}">
        <p14:creationId xmlns:p14="http://schemas.microsoft.com/office/powerpoint/2010/main" val="75840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orient="horz" pos="1116">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Chart x4-TB">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A7C8EBCB-BF47-4899-9367-9A3671AB0228}"/>
              </a:ext>
            </a:extLst>
          </p:cNvPr>
          <p:cNvSpPr>
            <a:spLocks noGrp="1"/>
          </p:cNvSpPr>
          <p:nvPr>
            <p:ph type="body" idx="34"/>
          </p:nvPr>
        </p:nvSpPr>
        <p:spPr>
          <a:xfrm>
            <a:off x="365125" y="3897190"/>
            <a:ext cx="4118928"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24" name="Text Placeholder 2">
            <a:extLst>
              <a:ext uri="{FF2B5EF4-FFF2-40B4-BE49-F238E27FC236}">
                <a16:creationId xmlns:a16="http://schemas.microsoft.com/office/drawing/2014/main" id="{01821AB9-ECDF-4C1D-A498-977A96CD1275}"/>
              </a:ext>
            </a:extLst>
          </p:cNvPr>
          <p:cNvSpPr>
            <a:spLocks noGrp="1"/>
          </p:cNvSpPr>
          <p:nvPr>
            <p:ph type="body" idx="35"/>
          </p:nvPr>
        </p:nvSpPr>
        <p:spPr>
          <a:xfrm>
            <a:off x="4668184" y="3897190"/>
            <a:ext cx="4118928"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21" name="Text Placeholder 2">
            <a:extLst>
              <a:ext uri="{FF2B5EF4-FFF2-40B4-BE49-F238E27FC236}">
                <a16:creationId xmlns:a16="http://schemas.microsoft.com/office/drawing/2014/main" id="{555F4D2D-9EF0-4787-9E6D-FD059B420703}"/>
              </a:ext>
            </a:extLst>
          </p:cNvPr>
          <p:cNvSpPr>
            <a:spLocks noGrp="1"/>
          </p:cNvSpPr>
          <p:nvPr>
            <p:ph type="body" idx="32"/>
          </p:nvPr>
        </p:nvSpPr>
        <p:spPr>
          <a:xfrm>
            <a:off x="365125" y="1781520"/>
            <a:ext cx="4118928"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22" name="Text Placeholder 2">
            <a:extLst>
              <a:ext uri="{FF2B5EF4-FFF2-40B4-BE49-F238E27FC236}">
                <a16:creationId xmlns:a16="http://schemas.microsoft.com/office/drawing/2014/main" id="{04B56A91-5556-4AE5-927B-192CFC75567E}"/>
              </a:ext>
            </a:extLst>
          </p:cNvPr>
          <p:cNvSpPr>
            <a:spLocks noGrp="1"/>
          </p:cNvSpPr>
          <p:nvPr>
            <p:ph type="body" idx="33"/>
          </p:nvPr>
        </p:nvSpPr>
        <p:spPr>
          <a:xfrm>
            <a:off x="4668184" y="1781520"/>
            <a:ext cx="4118928"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60" y="21945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2" name="Content Placeholder 4">
            <a:extLst>
              <a:ext uri="{FF2B5EF4-FFF2-40B4-BE49-F238E27FC236}">
                <a16:creationId xmlns:a16="http://schemas.microsoft.com/office/drawing/2014/main" id="{0E689A0D-BFF8-44F7-B4AD-1EF5493EB3A3}"/>
              </a:ext>
            </a:extLst>
          </p:cNvPr>
          <p:cNvSpPr>
            <a:spLocks noGrp="1"/>
          </p:cNvSpPr>
          <p:nvPr>
            <p:ph sz="half" idx="26"/>
          </p:nvPr>
        </p:nvSpPr>
        <p:spPr>
          <a:xfrm>
            <a:off x="4659855" y="21945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82379C93-8EC7-4C81-A2D5-4C0BCC35FED0}"/>
              </a:ext>
            </a:extLst>
          </p:cNvPr>
          <p:cNvSpPr>
            <a:spLocks noGrp="1"/>
          </p:cNvSpPr>
          <p:nvPr>
            <p:ph sz="half" idx="27"/>
          </p:nvPr>
        </p:nvSpPr>
        <p:spPr>
          <a:xfrm>
            <a:off x="365760" y="42388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7E6746BA-9B73-4597-AB2D-F122BF934733}"/>
              </a:ext>
            </a:extLst>
          </p:cNvPr>
          <p:cNvSpPr>
            <a:spLocks noGrp="1"/>
          </p:cNvSpPr>
          <p:nvPr>
            <p:ph sz="half" idx="28"/>
          </p:nvPr>
        </p:nvSpPr>
        <p:spPr>
          <a:xfrm>
            <a:off x="4659855" y="42388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47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Important Information 3col">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8" y="1036800"/>
            <a:ext cx="8412477" cy="5181438"/>
          </a:xfrm>
        </p:spPr>
        <p:txBody>
          <a:bodyPr numCol="3" spcCol="180000"/>
          <a:lstStyle>
            <a:lvl1pPr marL="0" indent="0">
              <a:lnSpc>
                <a:spcPct val="110000"/>
              </a:lnSpc>
              <a:spcBef>
                <a:spcPts val="1350"/>
              </a:spcBef>
              <a:buNone/>
              <a:defRPr sz="675" b="1">
                <a:solidFill>
                  <a:schemeClr val="tx2"/>
                </a:solidFill>
              </a:defRPr>
            </a:lvl1pPr>
            <a:lvl2pPr marL="0" indent="0">
              <a:lnSpc>
                <a:spcPct val="110000"/>
              </a:lnSpc>
              <a:spcBef>
                <a:spcPts val="675"/>
              </a:spcBef>
              <a:buFont typeface="+mj-lt"/>
              <a:buNone/>
              <a:defRPr sz="600"/>
            </a:lvl2pPr>
            <a:lvl3pPr marL="102600" indent="-102600">
              <a:lnSpc>
                <a:spcPct val="110000"/>
              </a:lnSpc>
              <a:buFont typeface="Arial" panose="020B0604020202020204" pitchFamily="34" charset="0"/>
              <a:buChar char="•"/>
              <a:defRPr sz="600"/>
            </a:lvl3pPr>
            <a:lvl4pPr marL="205200" indent="-102870">
              <a:lnSpc>
                <a:spcPct val="110000"/>
              </a:lnSpc>
              <a:buFont typeface="Arial" panose="020B0604020202020204" pitchFamily="34" charset="0"/>
              <a:buChar char="◦"/>
              <a:defRPr sz="600"/>
            </a:lvl4pPr>
            <a:lvl5pPr marL="307800">
              <a:lnSpc>
                <a:spcPct val="110000"/>
              </a:lnSpc>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336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382">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Important Information">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8" y="1036800"/>
            <a:ext cx="8412477" cy="5181438"/>
          </a:xfrm>
        </p:spPr>
        <p:txBody>
          <a:bodyPr numCol="1" spcCol="180000"/>
          <a:lstStyle>
            <a:lvl1pPr marL="0" indent="0">
              <a:lnSpc>
                <a:spcPct val="110000"/>
              </a:lnSpc>
              <a:spcBef>
                <a:spcPts val="1350"/>
              </a:spcBef>
              <a:buNone/>
              <a:defRPr sz="675" b="1">
                <a:solidFill>
                  <a:schemeClr val="tx2"/>
                </a:solidFill>
              </a:defRPr>
            </a:lvl1pPr>
            <a:lvl2pPr marL="0" indent="0">
              <a:lnSpc>
                <a:spcPct val="110000"/>
              </a:lnSpc>
              <a:spcBef>
                <a:spcPts val="675"/>
              </a:spcBef>
              <a:buFont typeface="+mj-lt"/>
              <a:buNone/>
              <a:defRPr sz="600"/>
            </a:lvl2pPr>
            <a:lvl3pPr marL="102600" indent="-102600">
              <a:lnSpc>
                <a:spcPct val="110000"/>
              </a:lnSpc>
              <a:buFont typeface="Arial" panose="020B0604020202020204" pitchFamily="34" charset="0"/>
              <a:buChar char="•"/>
              <a:defRPr sz="600"/>
            </a:lvl3pPr>
            <a:lvl4pPr marL="205200" indent="-102870">
              <a:lnSpc>
                <a:spcPct val="110000"/>
              </a:lnSpc>
              <a:buFont typeface="Arial" panose="020B0604020202020204" pitchFamily="34" charset="0"/>
              <a:buChar char="◦"/>
              <a:defRPr sz="600"/>
            </a:lvl4pPr>
            <a:lvl5pPr marL="307800">
              <a:lnSpc>
                <a:spcPct val="110000"/>
              </a:lnSpc>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451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382">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 Important Information 1 column">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8" y="1641600"/>
            <a:ext cx="8412477" cy="4576638"/>
          </a:xfrm>
        </p:spPr>
        <p:txBody>
          <a:bodyPr numCol="1" spcCol="180000"/>
          <a:lstStyle>
            <a:lvl1pPr marL="0" indent="0">
              <a:lnSpc>
                <a:spcPct val="110000"/>
              </a:lnSpc>
              <a:spcBef>
                <a:spcPts val="1350"/>
              </a:spcBef>
              <a:buNone/>
              <a:defRPr sz="675" b="1">
                <a:solidFill>
                  <a:schemeClr val="tx2"/>
                </a:solidFill>
              </a:defRPr>
            </a:lvl1pPr>
            <a:lvl2pPr marL="0" indent="0">
              <a:lnSpc>
                <a:spcPct val="110000"/>
              </a:lnSpc>
              <a:spcBef>
                <a:spcPts val="132"/>
              </a:spcBef>
              <a:buFont typeface="+mj-lt"/>
              <a:buNone/>
              <a:defRPr sz="600"/>
            </a:lvl2pPr>
            <a:lvl3pPr marL="102600" indent="-102600">
              <a:lnSpc>
                <a:spcPct val="110000"/>
              </a:lnSpc>
              <a:buFont typeface="Arial" panose="020B0604020202020204" pitchFamily="34" charset="0"/>
              <a:buChar char="•"/>
              <a:defRPr sz="600"/>
            </a:lvl3pPr>
            <a:lvl4pPr marL="205200" indent="-102870">
              <a:lnSpc>
                <a:spcPct val="110000"/>
              </a:lnSpc>
              <a:buFont typeface="Arial" panose="020B0604020202020204" pitchFamily="34" charset="0"/>
              <a:buChar char="◦"/>
              <a:defRPr sz="600"/>
            </a:lvl4pPr>
            <a:lvl5pPr marL="307800">
              <a:lnSpc>
                <a:spcPct val="110000"/>
              </a:lnSpc>
              <a:defRPr sz="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2">
            <a:extLst>
              <a:ext uri="{FF2B5EF4-FFF2-40B4-BE49-F238E27FC236}">
                <a16:creationId xmlns:a16="http://schemas.microsoft.com/office/drawing/2014/main" id="{2527D30B-B0E7-4E72-8882-33542BA47061}"/>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7" name="Line">
            <a:extLst>
              <a:ext uri="{FF2B5EF4-FFF2-40B4-BE49-F238E27FC236}">
                <a16:creationId xmlns:a16="http://schemas.microsoft.com/office/drawing/2014/main" id="{69FE87FF-E132-4060-B3C7-BD75D5EAD18A}"/>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Tree>
    <p:extLst>
      <p:ext uri="{BB962C8B-B14F-4D97-AF65-F5344CB8AC3E}">
        <p14:creationId xmlns:p14="http://schemas.microsoft.com/office/powerpoint/2010/main" val="152947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38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CA04D1F-AE87-9C46-B210-212BC3DBBDF7}"/>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p:txBody>
          <a:bodyPr/>
          <a:lstStyle/>
          <a:p>
            <a:r>
              <a:rPr lang="en-US" dirty="0"/>
              <a:t>[Slide title]</a:t>
            </a:r>
          </a:p>
        </p:txBody>
      </p:sp>
      <p:cxnSp>
        <p:nvCxnSpPr>
          <p:cNvPr id="10" name="Line">
            <a:extLst>
              <a:ext uri="{FF2B5EF4-FFF2-40B4-BE49-F238E27FC236}">
                <a16:creationId xmlns:a16="http://schemas.microsoft.com/office/drawing/2014/main" id="{27B3CEE4-FADB-C04C-BA5A-5613FF8FF91E}"/>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7" name="Subtitle 3">
            <a:extLst>
              <a:ext uri="{FF2B5EF4-FFF2-40B4-BE49-F238E27FC236}">
                <a16:creationId xmlns:a16="http://schemas.microsoft.com/office/drawing/2014/main" id="{3FA9B2B1-355F-5046-88DB-78456DE4DC27}"/>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60" y="2194560"/>
            <a:ext cx="4114800" cy="3749039"/>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4663440" y="2194560"/>
            <a:ext cx="4114800" cy="3749039"/>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a:extLst>
              <a:ext uri="{FF2B5EF4-FFF2-40B4-BE49-F238E27FC236}">
                <a16:creationId xmlns:a16="http://schemas.microsoft.com/office/drawing/2014/main" id="{A1B6B0B6-1D75-C44D-A356-FADE5B00AC68}"/>
              </a:ext>
            </a:extLst>
          </p:cNvPr>
          <p:cNvSpPr>
            <a:spLocks noGrp="1"/>
          </p:cNvSpPr>
          <p:nvPr>
            <p:ph type="body" sz="quarter" idx="25" hasCustomPrompt="1"/>
          </p:nvPr>
        </p:nvSpPr>
        <p:spPr>
          <a:xfrm>
            <a:off x="365756" y="6110198"/>
            <a:ext cx="8412480" cy="107722"/>
          </a:xfrm>
        </p:spPr>
        <p:txBody>
          <a:bodyPr anchor="b" anchorCtr="0">
            <a:spAutoFit/>
          </a:bodyPr>
          <a:lstStyle>
            <a:lvl1pPr marL="0" indent="0">
              <a:spcBef>
                <a:spcPts val="0"/>
              </a:spcBef>
              <a:buFontTx/>
              <a:buNone/>
              <a:defRPr sz="7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286310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22">
          <p15:clr>
            <a:srgbClr val="FBAE40"/>
          </p15:clr>
        </p15:guide>
        <p15:guide id="2" pos="2938">
          <p15:clr>
            <a:srgbClr val="FBAE40"/>
          </p15:clr>
        </p15:guide>
        <p15:guide id="3" orient="horz" pos="1382">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OLD DISCLAIMER">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68901D48-E776-498A-B56E-EE6E146CD400}"/>
              </a:ext>
            </a:extLst>
          </p:cNvPr>
          <p:cNvSpPr txBox="1">
            <a:spLocks/>
          </p:cNvSpPr>
          <p:nvPr userDrawn="1"/>
        </p:nvSpPr>
        <p:spPr>
          <a:xfrm>
            <a:off x="432263" y="5922493"/>
            <a:ext cx="8279475" cy="385490"/>
          </a:xfrm>
          <a:prstGeom prst="rect">
            <a:avLst/>
          </a:prstGeom>
        </p:spPr>
        <p:txBody>
          <a:bodyPr wrap="square" lIns="0" tIns="0" rIns="0" bIns="0" anchor="t">
            <a:spAutoFit/>
          </a:bodyPr>
          <a:lstStyle>
            <a:lvl1pPr marL="12192" indent="-9017" algn="l" defTabSz="914400" rtl="0" eaLnBrk="1" latinLnBrk="0" hangingPunct="1">
              <a:lnSpc>
                <a:spcPct val="110000"/>
              </a:lnSpc>
              <a:spcBef>
                <a:spcPts val="910"/>
              </a:spcBef>
              <a:spcAft>
                <a:spcPct val="0"/>
              </a:spcAft>
              <a:buFontTx/>
              <a:buNone/>
              <a:defRPr sz="1200" b="0" i="0" kern="1200">
                <a:solidFill>
                  <a:schemeClr val="tx2"/>
                </a:solidFill>
                <a:latin typeface="Arial" panose="020B0604020202020204" pitchFamily="34" charset="0"/>
                <a:ea typeface="+mn-ea"/>
                <a:cs typeface="+mn-cs"/>
              </a:defRPr>
            </a:lvl1pPr>
            <a:lvl2pPr marL="210312" indent="-210312" algn="l" defTabSz="914400" rtl="0" eaLnBrk="1" latinLnBrk="0" hangingPunct="1">
              <a:lnSpc>
                <a:spcPct val="110000"/>
              </a:lnSpc>
              <a:spcBef>
                <a:spcPts val="600"/>
              </a:spcBef>
              <a:spcAft>
                <a:spcPct val="0"/>
              </a:spcAft>
              <a:buClr>
                <a:schemeClr val="bg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2pPr>
            <a:lvl3pPr marL="420624" indent="-210312" algn="l" defTabSz="914400" rtl="0" eaLnBrk="1" latinLnBrk="0" hangingPunct="1">
              <a:lnSpc>
                <a:spcPct val="110000"/>
              </a:lnSpc>
              <a:spcBef>
                <a:spcPts val="300"/>
              </a:spcBef>
              <a:spcAft>
                <a:spcPct val="0"/>
              </a:spcAft>
              <a:buClr>
                <a:schemeClr val="tx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3pPr>
            <a:lvl4pPr marL="649224" indent="-228600" algn="l" defTabSz="914400" rtl="0" eaLnBrk="1" latinLnBrk="0" hangingPunct="1">
              <a:lnSpc>
                <a:spcPct val="110000"/>
              </a:lnSpc>
              <a:spcBef>
                <a:spcPts val="10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4pPr>
            <a:lvl5pPr marL="877824" indent="-228600" algn="l" defTabSz="914400" rtl="0" eaLnBrk="1" latinLnBrk="0" hangingPunct="1">
              <a:lnSpc>
                <a:spcPct val="110000"/>
              </a:lnSpc>
              <a:spcBef>
                <a:spcPts val="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sz="530" dirty="0">
                <a:solidFill>
                  <a:srgbClr val="6D6E6A"/>
                </a:solidFill>
                <a:cs typeface="Arial" panose="020B0604020202020204" pitchFamily="34" charset="0"/>
              </a:rPr>
              <a:t>For illustrative purposes only. This information does not reflect the performance of any specific investment scenario. The views and strategies described herein may not be suitable for all investors, and more complete information is available which discusses risks, liquidity, and other matters of interest. This information is not intended as an offer or solicitation for the purchase or sale of any financial instrument. </a:t>
            </a:r>
            <a:r>
              <a:rPr sz="728" b="1" dirty="0">
                <a:solidFill>
                  <a:srgbClr val="6D6E6A"/>
                </a:solidFill>
                <a:cs typeface="Arial" panose="020B0604020202020204" pitchFamily="34" charset="0"/>
              </a:rPr>
              <a:t>Outlooks and past performance are no guarantee of future results.</a:t>
            </a:r>
            <a:r>
              <a:rPr sz="728" dirty="0">
                <a:solidFill>
                  <a:srgbClr val="6D6E6A"/>
                </a:solidFill>
                <a:cs typeface="Arial" panose="020B0604020202020204" pitchFamily="34" charset="0"/>
              </a:rPr>
              <a:t> </a:t>
            </a:r>
            <a:r>
              <a:rPr sz="530" dirty="0">
                <a:solidFill>
                  <a:srgbClr val="6D6E6A"/>
                </a:solidFill>
                <a:cs typeface="Arial" panose="020B0604020202020204" pitchFamily="34" charset="0"/>
              </a:rPr>
              <a:t>It is not possible to invest directly in an index. </a:t>
            </a:r>
          </a:p>
          <a:p>
            <a:pPr>
              <a:spcBef>
                <a:spcPts val="0"/>
              </a:spcBef>
            </a:pPr>
            <a:r>
              <a:rPr sz="530" dirty="0">
                <a:solidFill>
                  <a:srgbClr val="6D6E6A"/>
                </a:solidFill>
                <a:cs typeface="Arial" panose="020B0604020202020204" pitchFamily="34" charset="0"/>
              </a:rPr>
              <a:t>Please refer to “Definition of Indices and Terms” for important information. </a:t>
            </a:r>
          </a:p>
        </p:txBody>
      </p:sp>
    </p:spTree>
    <p:extLst>
      <p:ext uri="{BB962C8B-B14F-4D97-AF65-F5344CB8AC3E}">
        <p14:creationId xmlns:p14="http://schemas.microsoft.com/office/powerpoint/2010/main" val="79786537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_Charts x2 vertical-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382" b="1" cap="all" baseline="0"/>
            </a:lvl1pPr>
            <a:lvl2pPr marL="0" indent="0">
              <a:spcBef>
                <a:spcPts val="0"/>
              </a:spcBef>
              <a:buFontTx/>
              <a:buNone/>
              <a:defRPr sz="382" b="1" cap="all" baseline="0"/>
            </a:lvl2pPr>
            <a:lvl3pPr marL="0" indent="0">
              <a:spcBef>
                <a:spcPts val="0"/>
              </a:spcBef>
              <a:buFontTx/>
              <a:buNone/>
              <a:defRPr sz="382" b="1" cap="all" baseline="0"/>
            </a:lvl3pPr>
            <a:lvl4pPr marL="0" indent="0">
              <a:spcBef>
                <a:spcPts val="0"/>
              </a:spcBef>
              <a:buFontTx/>
              <a:buNone/>
              <a:defRPr sz="382" b="1" cap="all" baseline="0"/>
            </a:lvl4pPr>
            <a:lvl5pPr marL="0" indent="0">
              <a:spcBef>
                <a:spcPts val="0"/>
              </a:spcBef>
              <a:buFontTx/>
              <a:buNone/>
              <a:defRPr sz="382" b="1" cap="all" baseline="0"/>
            </a:lvl5pPr>
            <a:lvl6pPr marL="0" indent="0">
              <a:spcBef>
                <a:spcPts val="0"/>
              </a:spcBef>
              <a:buFontTx/>
              <a:buNone/>
              <a:defRPr sz="382" b="1" cap="all" baseline="0"/>
            </a:lvl6pPr>
            <a:lvl7pPr marL="0" indent="0">
              <a:spcBef>
                <a:spcPts val="0"/>
              </a:spcBef>
              <a:buFontTx/>
              <a:buNone/>
              <a:defRPr sz="382" b="1" cap="all" baseline="0"/>
            </a:lvl7pPr>
            <a:lvl8pPr marL="0" indent="0">
              <a:spcBef>
                <a:spcPts val="0"/>
              </a:spcBef>
              <a:buFontTx/>
              <a:buNone/>
              <a:defRPr sz="382" b="1" cap="all" baseline="0"/>
            </a:lvl8pPr>
            <a:lvl9pPr marL="0" indent="0">
              <a:spcBef>
                <a:spcPts val="0"/>
              </a:spcBef>
              <a:buFontTx/>
              <a:buNone/>
              <a:defRPr sz="382"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656" b="0" cap="none" baseline="0">
                <a:solidFill>
                  <a:schemeClr val="tx2"/>
                </a:solidFill>
                <a:latin typeface="+mn-lt"/>
              </a:defRPr>
            </a:lvl1pPr>
            <a:lvl2pPr marL="0" indent="0" algn="l">
              <a:lnSpc>
                <a:spcPct val="100000"/>
              </a:lnSpc>
              <a:spcBef>
                <a:spcPts val="0"/>
              </a:spcBef>
              <a:buNone/>
              <a:defRPr sz="656" b="0" cap="all" baseline="0">
                <a:solidFill>
                  <a:schemeClr val="tx2"/>
                </a:solidFill>
                <a:latin typeface="+mn-lt"/>
              </a:defRPr>
            </a:lvl2pPr>
            <a:lvl3pPr marL="0" indent="0" algn="l">
              <a:lnSpc>
                <a:spcPct val="100000"/>
              </a:lnSpc>
              <a:spcBef>
                <a:spcPts val="0"/>
              </a:spcBef>
              <a:buNone/>
              <a:defRPr sz="656" b="0" cap="all" baseline="0">
                <a:solidFill>
                  <a:schemeClr val="tx2"/>
                </a:solidFill>
                <a:latin typeface="+mn-lt"/>
              </a:defRPr>
            </a:lvl3pPr>
            <a:lvl4pPr marL="0" indent="0" algn="l">
              <a:lnSpc>
                <a:spcPct val="100000"/>
              </a:lnSpc>
              <a:spcBef>
                <a:spcPts val="0"/>
              </a:spcBef>
              <a:buNone/>
              <a:defRPr sz="656" b="0" cap="all" baseline="0">
                <a:solidFill>
                  <a:schemeClr val="tx2"/>
                </a:solidFill>
                <a:latin typeface="+mn-lt"/>
              </a:defRPr>
            </a:lvl4pPr>
            <a:lvl5pPr marL="0" indent="0" algn="l">
              <a:lnSpc>
                <a:spcPct val="100000"/>
              </a:lnSpc>
              <a:spcBef>
                <a:spcPts val="0"/>
              </a:spcBef>
              <a:buNone/>
              <a:defRPr sz="656" b="0" cap="all" baseline="0">
                <a:solidFill>
                  <a:schemeClr val="tx2"/>
                </a:solidFill>
                <a:latin typeface="+mn-lt"/>
              </a:defRPr>
            </a:lvl5pPr>
            <a:lvl6pPr marL="0" indent="0" algn="l">
              <a:lnSpc>
                <a:spcPct val="100000"/>
              </a:lnSpc>
              <a:spcBef>
                <a:spcPts val="0"/>
              </a:spcBef>
              <a:buNone/>
              <a:defRPr sz="656" b="0" cap="all" baseline="0">
                <a:solidFill>
                  <a:schemeClr val="tx2"/>
                </a:solidFill>
                <a:latin typeface="+mn-lt"/>
              </a:defRPr>
            </a:lvl6pPr>
            <a:lvl7pPr marL="0" indent="0" algn="l">
              <a:lnSpc>
                <a:spcPct val="100000"/>
              </a:lnSpc>
              <a:spcBef>
                <a:spcPts val="0"/>
              </a:spcBef>
              <a:buNone/>
              <a:defRPr sz="656" b="0" cap="all" baseline="0">
                <a:solidFill>
                  <a:schemeClr val="tx2"/>
                </a:solidFill>
                <a:latin typeface="+mn-lt"/>
              </a:defRPr>
            </a:lvl7pPr>
            <a:lvl8pPr marL="0" indent="0" algn="l">
              <a:lnSpc>
                <a:spcPct val="100000"/>
              </a:lnSpc>
              <a:spcBef>
                <a:spcPts val="0"/>
              </a:spcBef>
              <a:buNone/>
              <a:defRPr sz="656" b="0" cap="all" baseline="0">
                <a:solidFill>
                  <a:schemeClr val="tx2"/>
                </a:solidFill>
                <a:latin typeface="+mn-lt"/>
              </a:defRPr>
            </a:lvl8pPr>
            <a:lvl9pPr marL="0" indent="0" algn="l">
              <a:lnSpc>
                <a:spcPct val="100000"/>
              </a:lnSpc>
              <a:spcBef>
                <a:spcPts val="0"/>
              </a:spcBef>
              <a:buNone/>
              <a:defRPr sz="656"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7" y="1781523"/>
            <a:ext cx="2679192" cy="4162081"/>
          </a:xfrm>
        </p:spPr>
        <p:txBody>
          <a:bodyPr/>
          <a:lstStyle>
            <a:lvl1pPr marL="0" indent="0">
              <a:buNone/>
              <a:defRPr b="1"/>
            </a:lvl1pPr>
            <a:lvl2pPr marL="74691" indent="-74691">
              <a:spcBef>
                <a:spcPts val="492"/>
              </a:spcBef>
              <a:buFont typeface="Arial" panose="020B0604020202020204" pitchFamily="34" charset="0"/>
              <a:buChar char="•"/>
              <a:defRPr/>
            </a:lvl2pPr>
            <a:lvl3pPr marL="149381" indent="-74691">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a:extLst>
              <a:ext uri="{FF2B5EF4-FFF2-40B4-BE49-F238E27FC236}">
                <a16:creationId xmlns:a16="http://schemas.microsoft.com/office/drawing/2014/main" id="{B25F1B8D-2CC1-4B93-863C-217E1D25C285}"/>
              </a:ext>
            </a:extLst>
          </p:cNvPr>
          <p:cNvSpPr>
            <a:spLocks noGrp="1"/>
          </p:cNvSpPr>
          <p:nvPr>
            <p:ph sz="half" idx="26"/>
          </p:nvPr>
        </p:nvSpPr>
        <p:spPr>
          <a:xfrm>
            <a:off x="3224866"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a:extLst>
              <a:ext uri="{FF2B5EF4-FFF2-40B4-BE49-F238E27FC236}">
                <a16:creationId xmlns:a16="http://schemas.microsoft.com/office/drawing/2014/main" id="{8E2C8FEC-A177-441B-A8C4-03935626DA8F}"/>
              </a:ext>
            </a:extLst>
          </p:cNvPr>
          <p:cNvSpPr>
            <a:spLocks noGrp="1"/>
          </p:cNvSpPr>
          <p:nvPr>
            <p:ph type="body" idx="32"/>
          </p:nvPr>
        </p:nvSpPr>
        <p:spPr>
          <a:xfrm>
            <a:off x="365125" y="1781521"/>
            <a:ext cx="2700000" cy="318249"/>
          </a:xfrm>
        </p:spPr>
        <p:txBody>
          <a:bodyPr anchor="t" anchorCtr="0"/>
          <a:lstStyle>
            <a:lvl1pPr marL="0" indent="0">
              <a:lnSpc>
                <a:spcPct val="100000"/>
              </a:lnSpc>
              <a:spcBef>
                <a:spcPts val="0"/>
              </a:spcBef>
              <a:spcAft>
                <a:spcPts val="0"/>
              </a:spcAft>
              <a:buNone/>
              <a:defRPr sz="546" b="1" cap="all" baseline="0">
                <a:solidFill>
                  <a:schemeClr val="tx2"/>
                </a:solidFill>
              </a:defRPr>
            </a:lvl1pPr>
            <a:lvl2pPr marL="0" indent="0">
              <a:lnSpc>
                <a:spcPct val="100000"/>
              </a:lnSpc>
              <a:spcBef>
                <a:spcPts val="0"/>
              </a:spcBef>
              <a:spcAft>
                <a:spcPts val="0"/>
              </a:spcAft>
              <a:buNone/>
              <a:tabLst>
                <a:tab pos="2985959" algn="r"/>
              </a:tabLst>
              <a:defRPr sz="437" b="0">
                <a:solidFill>
                  <a:schemeClr val="tx1"/>
                </a:solidFill>
              </a:defRPr>
            </a:lvl2pPr>
            <a:lvl3pPr marL="499249" indent="0">
              <a:buNone/>
              <a:defRPr sz="982" b="1"/>
            </a:lvl3pPr>
            <a:lvl4pPr marL="748874" indent="0">
              <a:buNone/>
              <a:defRPr sz="874" b="1"/>
            </a:lvl4pPr>
            <a:lvl5pPr marL="998498" indent="0">
              <a:buNone/>
              <a:defRPr sz="874" b="1"/>
            </a:lvl5pPr>
            <a:lvl6pPr marL="1248122" indent="0">
              <a:buNone/>
              <a:defRPr sz="874" b="1"/>
            </a:lvl6pPr>
            <a:lvl7pPr marL="1497746" indent="0">
              <a:buNone/>
              <a:defRPr sz="874" b="1"/>
            </a:lvl7pPr>
            <a:lvl8pPr marL="1747370" indent="0">
              <a:buNone/>
              <a:defRPr sz="874" b="1"/>
            </a:lvl8pPr>
            <a:lvl9pPr marL="1996995" indent="0">
              <a:buNone/>
              <a:defRPr sz="874" b="1"/>
            </a:lvl9pPr>
          </a:lstStyle>
          <a:p>
            <a:pPr lvl="0"/>
            <a:r>
              <a:rPr lang="en-US" dirty="0"/>
              <a:t>Click to edit Master text styles</a:t>
            </a:r>
          </a:p>
          <a:p>
            <a:pPr lvl="1"/>
            <a:r>
              <a:rPr lang="en-US" sz="437" dirty="0"/>
              <a:t>level2</a:t>
            </a:r>
            <a:endParaRPr lang="en-US" dirty="0"/>
          </a:p>
        </p:txBody>
      </p:sp>
      <p:sp>
        <p:nvSpPr>
          <p:cNvPr id="18" name="Text Placeholder 2">
            <a:extLst>
              <a:ext uri="{FF2B5EF4-FFF2-40B4-BE49-F238E27FC236}">
                <a16:creationId xmlns:a16="http://schemas.microsoft.com/office/drawing/2014/main" id="{D6DCB7A8-56CE-48BF-8381-EAD7052633AB}"/>
              </a:ext>
            </a:extLst>
          </p:cNvPr>
          <p:cNvSpPr>
            <a:spLocks noGrp="1"/>
          </p:cNvSpPr>
          <p:nvPr>
            <p:ph type="body" idx="33"/>
          </p:nvPr>
        </p:nvSpPr>
        <p:spPr>
          <a:xfrm>
            <a:off x="3224866" y="1781521"/>
            <a:ext cx="2700000" cy="318249"/>
          </a:xfrm>
        </p:spPr>
        <p:txBody>
          <a:bodyPr anchor="t" anchorCtr="0"/>
          <a:lstStyle>
            <a:lvl1pPr marL="0" indent="0">
              <a:lnSpc>
                <a:spcPct val="100000"/>
              </a:lnSpc>
              <a:spcBef>
                <a:spcPts val="0"/>
              </a:spcBef>
              <a:spcAft>
                <a:spcPts val="0"/>
              </a:spcAft>
              <a:buNone/>
              <a:defRPr sz="546" b="1" cap="all" baseline="0">
                <a:solidFill>
                  <a:schemeClr val="tx2"/>
                </a:solidFill>
              </a:defRPr>
            </a:lvl1pPr>
            <a:lvl2pPr marL="0" indent="0">
              <a:lnSpc>
                <a:spcPct val="100000"/>
              </a:lnSpc>
              <a:spcBef>
                <a:spcPts val="0"/>
              </a:spcBef>
              <a:spcAft>
                <a:spcPts val="0"/>
              </a:spcAft>
              <a:buNone/>
              <a:tabLst>
                <a:tab pos="2985959" algn="r"/>
              </a:tabLst>
              <a:defRPr sz="437" b="0">
                <a:solidFill>
                  <a:schemeClr val="tx1"/>
                </a:solidFill>
              </a:defRPr>
            </a:lvl2pPr>
            <a:lvl3pPr marL="499249" indent="0">
              <a:buNone/>
              <a:defRPr sz="982" b="1"/>
            </a:lvl3pPr>
            <a:lvl4pPr marL="748874" indent="0">
              <a:buNone/>
              <a:defRPr sz="874" b="1"/>
            </a:lvl4pPr>
            <a:lvl5pPr marL="998498" indent="0">
              <a:buNone/>
              <a:defRPr sz="874" b="1"/>
            </a:lvl5pPr>
            <a:lvl6pPr marL="1248122" indent="0">
              <a:buNone/>
              <a:defRPr sz="874" b="1"/>
            </a:lvl6pPr>
            <a:lvl7pPr marL="1497746" indent="0">
              <a:buNone/>
              <a:defRPr sz="874" b="1"/>
            </a:lvl7pPr>
            <a:lvl8pPr marL="1747370" indent="0">
              <a:buNone/>
              <a:defRPr sz="874" b="1"/>
            </a:lvl8pPr>
            <a:lvl9pPr marL="1996995" indent="0">
              <a:buNone/>
              <a:defRPr sz="874" b="1"/>
            </a:lvl9pPr>
          </a:lstStyle>
          <a:p>
            <a:pPr lvl="0"/>
            <a:r>
              <a:rPr lang="en-US" dirty="0"/>
              <a:t>Click to edit Master text styles</a:t>
            </a:r>
          </a:p>
          <a:p>
            <a:pPr lvl="1"/>
            <a:r>
              <a:rPr lang="en-US" sz="437" dirty="0"/>
              <a:t>level2</a:t>
            </a:r>
            <a:endParaRPr lang="en-US" dirty="0"/>
          </a:p>
        </p:txBody>
      </p:sp>
    </p:spTree>
    <p:extLst>
      <p:ext uri="{BB962C8B-B14F-4D97-AF65-F5344CB8AC3E}">
        <p14:creationId xmlns:p14="http://schemas.microsoft.com/office/powerpoint/2010/main" val="244396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orient="horz" pos="1116">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_Chart-TB">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60" y="2194562"/>
            <a:ext cx="841247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a:t>[Optional footnotes]</a:t>
            </a:r>
          </a:p>
        </p:txBody>
      </p:sp>
      <p:sp>
        <p:nvSpPr>
          <p:cNvPr id="12" name="Text Placeholder 2">
            <a:extLst>
              <a:ext uri="{FF2B5EF4-FFF2-40B4-BE49-F238E27FC236}">
                <a16:creationId xmlns:a16="http://schemas.microsoft.com/office/drawing/2014/main" id="{30B87BD5-AEEC-41FB-AFDF-5B23713F12DE}"/>
              </a:ext>
            </a:extLst>
          </p:cNvPr>
          <p:cNvSpPr>
            <a:spLocks noGrp="1"/>
          </p:cNvSpPr>
          <p:nvPr>
            <p:ph type="body" idx="32"/>
          </p:nvPr>
        </p:nvSpPr>
        <p:spPr>
          <a:xfrm>
            <a:off x="365125" y="1781520"/>
            <a:ext cx="8412476"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a:p>
            <a:pPr lvl="1"/>
            <a:r>
              <a:rPr lang="en-US" sz="600"/>
              <a:t>level2</a:t>
            </a:r>
            <a:endParaRPr lang="en-US"/>
          </a:p>
        </p:txBody>
      </p:sp>
    </p:spTree>
    <p:extLst>
      <p:ext uri="{BB962C8B-B14F-4D97-AF65-F5344CB8AC3E}">
        <p14:creationId xmlns:p14="http://schemas.microsoft.com/office/powerpoint/2010/main" val="386792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Title and Wide Content">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1904CA30-14D5-DA4E-8E1D-920D69CA852F}"/>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cxnSp>
        <p:nvCxnSpPr>
          <p:cNvPr id="9" name="Line">
            <a:extLst>
              <a:ext uri="{FF2B5EF4-FFF2-40B4-BE49-F238E27FC236}">
                <a16:creationId xmlns:a16="http://schemas.microsoft.com/office/drawing/2014/main" id="{DEF2E30B-6074-D348-918A-2AAE502AC6F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AAF7F2B7-E2AC-6D40-8E28-92F673998E17}"/>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365760" y="2194562"/>
            <a:ext cx="8412480" cy="3749039"/>
          </a:xfrm>
        </p:spPr>
        <p:txBody>
          <a:bodyPr/>
          <a:lstStyle>
            <a:lvl1pPr>
              <a:spcBef>
                <a:spcPts val="675"/>
              </a:spcBef>
              <a:defRPr sz="750"/>
            </a:lvl1pPr>
            <a:lvl2pPr>
              <a:defRPr sz="750"/>
            </a:lvl2pPr>
            <a:lvl3pPr>
              <a:defRPr sz="750"/>
            </a:lvl3pPr>
            <a:lvl4pPr>
              <a:defRPr sz="750"/>
            </a:lvl4pPr>
            <a:lvl5pPr>
              <a:defRPr sz="750"/>
            </a:lvl5pPr>
            <a:lvl6pPr>
              <a:defRPr sz="750"/>
            </a:lvl6pPr>
            <a:lvl7pPr>
              <a:defRPr sz="750"/>
            </a:lvl7pPr>
            <a:lvl8pPr>
              <a:defRPr sz="750"/>
            </a:lvl8pPr>
            <a:lvl9pPr>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6FF13100-0E70-C648-AF1E-E8AB5EAE18F8}"/>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600"/>
            </a:lvl2pPr>
            <a:lvl3pPr marL="0" indent="0">
              <a:spcBef>
                <a:spcPts val="0"/>
              </a:spcBef>
              <a:buFontTx/>
              <a:buNone/>
              <a:defRPr sz="600"/>
            </a:lvl3pPr>
            <a:lvl4pPr marL="0" indent="0">
              <a:spcBef>
                <a:spcPts val="0"/>
              </a:spcBef>
              <a:buFontTx/>
              <a:buNone/>
              <a:defRPr sz="600"/>
            </a:lvl4pPr>
            <a:lvl5pPr marL="0" indent="0">
              <a:spcBef>
                <a:spcPts val="0"/>
              </a:spcBef>
              <a:buFontTx/>
              <a:buNone/>
              <a:defRPr sz="600"/>
            </a:lvl5pPr>
            <a:lvl6pPr marL="0" indent="0">
              <a:spcBef>
                <a:spcPts val="0"/>
              </a:spcBef>
              <a:buFontTx/>
              <a:buNone/>
              <a:defRPr sz="600"/>
            </a:lvl6pPr>
            <a:lvl7pPr marL="0" indent="0">
              <a:spcBef>
                <a:spcPts val="0"/>
              </a:spcBef>
              <a:buFontTx/>
              <a:buNone/>
              <a:defRPr sz="600"/>
            </a:lvl7pPr>
            <a:lvl8pPr marL="0" indent="0">
              <a:spcBef>
                <a:spcPts val="0"/>
              </a:spcBef>
              <a:buFontTx/>
              <a:buNone/>
              <a:defRPr sz="600"/>
            </a:lvl8pPr>
            <a:lvl9pPr marL="0" indent="0">
              <a:spcBef>
                <a:spcPts val="0"/>
              </a:spcBef>
              <a:buFontTx/>
              <a:buNone/>
              <a:defRPr sz="600"/>
            </a:lvl9pPr>
          </a:lstStyle>
          <a:p>
            <a:pPr lvl="0"/>
            <a:r>
              <a:rPr lang="en-US" dirty="0"/>
              <a:t>[Optional footnotes]</a:t>
            </a:r>
          </a:p>
        </p:txBody>
      </p:sp>
      <p:pic>
        <p:nvPicPr>
          <p:cNvPr id="7" name="J.P. Morgan Private Bank" descr="J.P. Morgan Private Bank">
            <a:extLst>
              <a:ext uri="{FF2B5EF4-FFF2-40B4-BE49-F238E27FC236}">
                <a16:creationId xmlns:a16="http://schemas.microsoft.com/office/drawing/2014/main" id="{8F3300E2-594D-DB47-9AD1-EF1D83F9982A}"/>
              </a:ext>
            </a:extLst>
          </p:cNvPr>
          <p:cNvPicPr>
            <a:picLocks noChangeAspect="1"/>
          </p:cNvPicPr>
          <p:nvPr userDrawn="1"/>
        </p:nvPicPr>
        <p:blipFill>
          <a:blip r:embed="rId2"/>
          <a:stretch>
            <a:fillRect/>
          </a:stretch>
        </p:blipFill>
        <p:spPr bwMode="black">
          <a:xfrm>
            <a:off x="245048" y="6492240"/>
            <a:ext cx="1647805" cy="365760"/>
          </a:xfrm>
          <a:prstGeom prst="rect">
            <a:avLst/>
          </a:prstGeom>
        </p:spPr>
      </p:pic>
    </p:spTree>
    <p:extLst>
      <p:ext uri="{BB962C8B-B14F-4D97-AF65-F5344CB8AC3E}">
        <p14:creationId xmlns:p14="http://schemas.microsoft.com/office/powerpoint/2010/main" val="231331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CA04D1F-AE87-9C46-B210-212BC3DBBDF7}"/>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p:txBody>
          <a:bodyPr/>
          <a:lstStyle/>
          <a:p>
            <a:r>
              <a:rPr lang="en-US" dirty="0"/>
              <a:t>[Slide title]</a:t>
            </a:r>
          </a:p>
        </p:txBody>
      </p:sp>
      <p:cxnSp>
        <p:nvCxnSpPr>
          <p:cNvPr id="10" name="Line">
            <a:extLst>
              <a:ext uri="{FF2B5EF4-FFF2-40B4-BE49-F238E27FC236}">
                <a16:creationId xmlns:a16="http://schemas.microsoft.com/office/drawing/2014/main" id="{27B3CEE4-FADB-C04C-BA5A-5613FF8FF91E}"/>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7" name="Subtitle 3">
            <a:extLst>
              <a:ext uri="{FF2B5EF4-FFF2-40B4-BE49-F238E27FC236}">
                <a16:creationId xmlns:a16="http://schemas.microsoft.com/office/drawing/2014/main" id="{3FA9B2B1-355F-5046-88DB-78456DE4DC27}"/>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60" y="2194562"/>
            <a:ext cx="4114800" cy="3749039"/>
          </a:xfrm>
        </p:spPr>
        <p:txBody>
          <a:bodyPr/>
          <a:lstStyle>
            <a:lvl1pPr>
              <a:defRPr sz="750"/>
            </a:lvl1pPr>
            <a:lvl2pPr>
              <a:defRPr sz="750"/>
            </a:lvl2pPr>
            <a:lvl3pPr>
              <a:defRPr sz="750"/>
            </a:lvl3pPr>
            <a:lvl4pPr>
              <a:defRPr sz="750"/>
            </a:lvl4pPr>
            <a:lvl5pPr>
              <a:defRPr sz="750"/>
            </a:lvl5pPr>
            <a:lvl6pPr>
              <a:defRPr sz="750"/>
            </a:lvl6pPr>
            <a:lvl7pPr>
              <a:defRPr sz="750"/>
            </a:lvl7pPr>
            <a:lvl8pPr>
              <a:defRPr sz="750"/>
            </a:lvl8pPr>
            <a:lvl9pPr>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4663440" y="2194562"/>
            <a:ext cx="4114800" cy="3749039"/>
          </a:xfrm>
        </p:spPr>
        <p:txBody>
          <a:bodyPr/>
          <a:lstStyle>
            <a:lvl1pPr>
              <a:defRPr sz="750"/>
            </a:lvl1pPr>
            <a:lvl2pPr>
              <a:defRPr sz="750"/>
            </a:lvl2pPr>
            <a:lvl3pPr>
              <a:defRPr sz="750"/>
            </a:lvl3pPr>
            <a:lvl4pPr>
              <a:defRPr sz="750"/>
            </a:lvl4pPr>
            <a:lvl5pPr>
              <a:defRPr sz="750"/>
            </a:lvl5pPr>
            <a:lvl6pPr>
              <a:defRPr sz="750"/>
            </a:lvl6pPr>
            <a:lvl7pPr>
              <a:defRPr sz="750"/>
            </a:lvl7pPr>
            <a:lvl8pPr>
              <a:defRPr sz="750"/>
            </a:lvl8pPr>
            <a:lvl9pPr>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a:extLst>
              <a:ext uri="{FF2B5EF4-FFF2-40B4-BE49-F238E27FC236}">
                <a16:creationId xmlns:a16="http://schemas.microsoft.com/office/drawing/2014/main" id="{A1B6B0B6-1D75-C44D-A356-FADE5B00AC68}"/>
              </a:ext>
            </a:extLst>
          </p:cNvPr>
          <p:cNvSpPr>
            <a:spLocks noGrp="1"/>
          </p:cNvSpPr>
          <p:nvPr>
            <p:ph type="body" sz="quarter" idx="25" hasCustomPrompt="1"/>
          </p:nvPr>
        </p:nvSpPr>
        <p:spPr>
          <a:xfrm>
            <a:off x="365756" y="6137129"/>
            <a:ext cx="8412480" cy="80791"/>
          </a:xfrm>
        </p:spPr>
        <p:txBody>
          <a:bodyPr anchor="b" anchorCtr="0">
            <a:spAutoFit/>
          </a:bodyPr>
          <a:lstStyle>
            <a:lvl1pPr marL="0" indent="0">
              <a:spcBef>
                <a:spcPts val="0"/>
              </a:spcBef>
              <a:buFontTx/>
              <a:buNone/>
              <a:defRPr sz="525"/>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pic>
        <p:nvPicPr>
          <p:cNvPr id="9" name="J.P. Morgan Private Bank" descr="J.P. Morgan Private Bank">
            <a:extLst>
              <a:ext uri="{FF2B5EF4-FFF2-40B4-BE49-F238E27FC236}">
                <a16:creationId xmlns:a16="http://schemas.microsoft.com/office/drawing/2014/main" id="{BABCA5FF-A949-3246-A8A1-92CD130221E5}"/>
              </a:ext>
            </a:extLst>
          </p:cNvPr>
          <p:cNvPicPr>
            <a:picLocks noChangeAspect="1"/>
          </p:cNvPicPr>
          <p:nvPr userDrawn="1"/>
        </p:nvPicPr>
        <p:blipFill>
          <a:blip r:embed="rId2"/>
          <a:stretch>
            <a:fillRect/>
          </a:stretch>
        </p:blipFill>
        <p:spPr bwMode="black">
          <a:xfrm>
            <a:off x="245048" y="6492240"/>
            <a:ext cx="1647805" cy="365760"/>
          </a:xfrm>
          <a:prstGeom prst="rect">
            <a:avLst/>
          </a:prstGeom>
        </p:spPr>
      </p:pic>
    </p:spTree>
    <p:extLst>
      <p:ext uri="{BB962C8B-B14F-4D97-AF65-F5344CB8AC3E}">
        <p14:creationId xmlns:p14="http://schemas.microsoft.com/office/powerpoint/2010/main" val="60916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22">
          <p15:clr>
            <a:srgbClr val="FBAE40"/>
          </p15:clr>
        </p15:guide>
        <p15:guide id="2" pos="2938">
          <p15:clr>
            <a:srgbClr val="FBAE40"/>
          </p15:clr>
        </p15:guide>
        <p15:guide id="3" orient="horz" pos="1382">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8" name="Picture">
            <a:extLst>
              <a:ext uri="{FF2B5EF4-FFF2-40B4-BE49-F238E27FC236}">
                <a16:creationId xmlns:a16="http://schemas.microsoft.com/office/drawing/2014/main" id="{D565FE34-3A37-514B-B235-F794EDDF9AA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687" t="1346" r="937" b="5820"/>
          <a:stretch/>
        </p:blipFill>
        <p:spPr bwMode="hidden">
          <a:xfrm>
            <a:off x="0" y="1827674"/>
            <a:ext cx="9144000" cy="5030327"/>
          </a:xfrm>
          <a:prstGeom prst="rect">
            <a:avLst/>
          </a:prstGeom>
        </p:spPr>
      </p:pic>
      <p:sp>
        <p:nvSpPr>
          <p:cNvPr id="4" name="Header Rectangle">
            <a:extLst>
              <a:ext uri="{FF2B5EF4-FFF2-40B4-BE49-F238E27FC236}">
                <a16:creationId xmlns:a16="http://schemas.microsoft.com/office/drawing/2014/main" id="{88C91D30-2C59-6344-94E6-E76F1DC35C13}"/>
              </a:ext>
              <a:ext uri="{C183D7F6-B498-43B3-948B-1728B52AA6E4}">
                <adec:decorative xmlns:adec="http://schemas.microsoft.com/office/drawing/2017/decorative" val="1"/>
              </a:ext>
            </a:extLst>
          </p:cNvPr>
          <p:cNvSpPr/>
          <p:nvPr userDrawn="1"/>
        </p:nvSpPr>
        <p:spPr bwMode="hidden">
          <a:xfrm>
            <a:off x="365760" y="0"/>
            <a:ext cx="1280160" cy="91440"/>
          </a:xfrm>
          <a:prstGeom prst="rect">
            <a:avLst/>
          </a:prstGeom>
          <a:solidFill>
            <a:schemeClr val="bg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750"/>
          </a:p>
        </p:txBody>
      </p:sp>
      <p:pic>
        <p:nvPicPr>
          <p:cNvPr id="13" name="J.P. Morgan Private Bank" descr="J.P. Morgan Private Bank">
            <a:extLst>
              <a:ext uri="{FF2B5EF4-FFF2-40B4-BE49-F238E27FC236}">
                <a16:creationId xmlns:a16="http://schemas.microsoft.com/office/drawing/2014/main" id="{81E1FBA5-BF59-5B4E-8B68-00709A612D4F}"/>
              </a:ext>
            </a:extLst>
          </p:cNvPr>
          <p:cNvPicPr>
            <a:picLocks noChangeAspect="1"/>
          </p:cNvPicPr>
          <p:nvPr userDrawn="1"/>
        </p:nvPicPr>
        <p:blipFill rotWithShape="1">
          <a:blip r:embed="rId3"/>
          <a:srcRect b="12933"/>
          <a:stretch/>
        </p:blipFill>
        <p:spPr bwMode="black">
          <a:xfrm>
            <a:off x="178308" y="137162"/>
            <a:ext cx="1655064" cy="717973"/>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365758" y="1188720"/>
            <a:ext cx="8412480" cy="1188720"/>
          </a:xfrm>
        </p:spPr>
        <p:txBody>
          <a:bodyPr anchor="b" anchorCtr="0"/>
          <a:lstStyle>
            <a:lvl1pPr algn="l">
              <a:lnSpc>
                <a:spcPct val="90000"/>
              </a:lnSpc>
              <a:defRPr sz="3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365758" y="2468563"/>
            <a:ext cx="8412480" cy="457200"/>
          </a:xfrm>
        </p:spPr>
        <p:txBody>
          <a:bodyPr>
            <a:noAutofit/>
          </a:bodyPr>
          <a:lstStyle>
            <a:lvl1pPr marL="0" indent="0" algn="l">
              <a:lnSpc>
                <a:spcPct val="100000"/>
              </a:lnSpc>
              <a:spcBef>
                <a:spcPts val="0"/>
              </a:spcBef>
              <a:buNone/>
              <a:defRPr sz="1050" b="0">
                <a:solidFill>
                  <a:schemeClr val="tx2"/>
                </a:solidFill>
                <a:latin typeface="+mn-lt"/>
              </a:defRPr>
            </a:lvl1pPr>
            <a:lvl2pPr marL="0" indent="0" algn="l">
              <a:lnSpc>
                <a:spcPct val="100000"/>
              </a:lnSpc>
              <a:spcBef>
                <a:spcPts val="0"/>
              </a:spcBef>
              <a:buNone/>
              <a:defRPr sz="1050" b="0">
                <a:solidFill>
                  <a:schemeClr val="tx2"/>
                </a:solidFill>
                <a:latin typeface="+mn-lt"/>
              </a:defRPr>
            </a:lvl2pPr>
            <a:lvl3pPr marL="0" indent="0" algn="l">
              <a:lnSpc>
                <a:spcPct val="100000"/>
              </a:lnSpc>
              <a:spcBef>
                <a:spcPts val="0"/>
              </a:spcBef>
              <a:buNone/>
              <a:defRPr sz="1050" b="0">
                <a:solidFill>
                  <a:schemeClr val="tx2"/>
                </a:solidFill>
                <a:latin typeface="+mn-lt"/>
              </a:defRPr>
            </a:lvl3pPr>
            <a:lvl4pPr marL="0" indent="0" algn="l">
              <a:lnSpc>
                <a:spcPct val="100000"/>
              </a:lnSpc>
              <a:spcBef>
                <a:spcPts val="0"/>
              </a:spcBef>
              <a:buNone/>
              <a:defRPr sz="1050" b="0">
                <a:solidFill>
                  <a:schemeClr val="tx2"/>
                </a:solidFill>
                <a:latin typeface="+mn-lt"/>
              </a:defRPr>
            </a:lvl4pPr>
            <a:lvl5pPr marL="0" indent="0" algn="l">
              <a:lnSpc>
                <a:spcPct val="100000"/>
              </a:lnSpc>
              <a:spcBef>
                <a:spcPts val="0"/>
              </a:spcBef>
              <a:buNone/>
              <a:defRPr sz="1050" b="0">
                <a:solidFill>
                  <a:schemeClr val="tx2"/>
                </a:solidFill>
                <a:latin typeface="+mn-lt"/>
              </a:defRPr>
            </a:lvl5pPr>
            <a:lvl6pPr marL="0" indent="0" algn="l">
              <a:lnSpc>
                <a:spcPct val="100000"/>
              </a:lnSpc>
              <a:spcBef>
                <a:spcPts val="0"/>
              </a:spcBef>
              <a:buNone/>
              <a:defRPr sz="1050" b="0">
                <a:solidFill>
                  <a:schemeClr val="tx2"/>
                </a:solidFill>
                <a:latin typeface="+mn-lt"/>
              </a:defRPr>
            </a:lvl6pPr>
            <a:lvl7pPr marL="0" indent="0" algn="l">
              <a:lnSpc>
                <a:spcPct val="100000"/>
              </a:lnSpc>
              <a:spcBef>
                <a:spcPts val="0"/>
              </a:spcBef>
              <a:buNone/>
              <a:defRPr sz="1050" b="0">
                <a:solidFill>
                  <a:schemeClr val="tx2"/>
                </a:solidFill>
                <a:latin typeface="+mn-lt"/>
              </a:defRPr>
            </a:lvl7pPr>
            <a:lvl8pPr marL="0" indent="0" algn="l">
              <a:lnSpc>
                <a:spcPct val="100000"/>
              </a:lnSpc>
              <a:spcBef>
                <a:spcPts val="0"/>
              </a:spcBef>
              <a:buNone/>
              <a:defRPr sz="1050" b="0">
                <a:solidFill>
                  <a:schemeClr val="tx2"/>
                </a:solidFill>
                <a:latin typeface="+mn-lt"/>
              </a:defRPr>
            </a:lvl8pPr>
            <a:lvl9pPr marL="0" indent="0" algn="l">
              <a:lnSpc>
                <a:spcPct val="100000"/>
              </a:lnSpc>
              <a:spcBef>
                <a:spcPts val="0"/>
              </a:spcBef>
              <a:buNone/>
              <a:defRPr sz="1050" b="0">
                <a:solidFill>
                  <a:schemeClr val="tx2"/>
                </a:solidFill>
                <a:latin typeface="+mn-lt"/>
              </a:defRPr>
            </a:lvl9pPr>
          </a:lstStyle>
          <a:p>
            <a:r>
              <a:rPr lang="en-US" dirty="0"/>
              <a:t>[Presentation subtitle]</a:t>
            </a:r>
          </a:p>
        </p:txBody>
      </p:sp>
      <p:sp>
        <p:nvSpPr>
          <p:cNvPr id="12" name="Text Placeholder 3">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365758" y="6218240"/>
            <a:ext cx="2679192" cy="274637"/>
          </a:xfrm>
        </p:spPr>
        <p:txBody>
          <a:bodyPr anchor="b" anchorCtr="0"/>
          <a:lstStyle>
            <a:lvl1pPr marL="0" indent="0">
              <a:spcBef>
                <a:spcPts val="0"/>
              </a:spcBef>
              <a:buFontTx/>
              <a:buNone/>
              <a:defRPr sz="675" b="1" cap="all" baseline="0"/>
            </a:lvl1pPr>
            <a:lvl2pPr marL="0" indent="0">
              <a:spcBef>
                <a:spcPts val="0"/>
              </a:spcBef>
              <a:buFontTx/>
              <a:buNone/>
              <a:defRPr sz="675" b="1" cap="all" baseline="0"/>
            </a:lvl2pPr>
            <a:lvl3pPr marL="0" indent="0">
              <a:spcBef>
                <a:spcPts val="0"/>
              </a:spcBef>
              <a:buFontTx/>
              <a:buNone/>
              <a:defRPr sz="675" b="1" cap="all" baseline="0"/>
            </a:lvl3pPr>
            <a:lvl4pPr marL="0" indent="0">
              <a:spcBef>
                <a:spcPts val="0"/>
              </a:spcBef>
              <a:buFontTx/>
              <a:buNone/>
              <a:defRPr sz="675" b="1" cap="all" baseline="0"/>
            </a:lvl4pPr>
            <a:lvl5pPr marL="0" indent="0">
              <a:spcBef>
                <a:spcPts val="0"/>
              </a:spcBef>
              <a:buFontTx/>
              <a:buNone/>
              <a:defRPr sz="675" b="1" cap="all" baseline="0"/>
            </a:lvl5pPr>
            <a:lvl6pPr marL="0" indent="0">
              <a:spcBef>
                <a:spcPts val="0"/>
              </a:spcBef>
              <a:buFontTx/>
              <a:buNone/>
              <a:defRPr sz="675" b="1" cap="all" baseline="0"/>
            </a:lvl6pPr>
            <a:lvl7pPr marL="0" indent="0">
              <a:spcBef>
                <a:spcPts val="0"/>
              </a:spcBef>
              <a:buFontTx/>
              <a:buNone/>
              <a:defRPr sz="675" b="1" cap="all" baseline="0"/>
            </a:lvl7pPr>
            <a:lvl8pPr marL="0" indent="0">
              <a:spcBef>
                <a:spcPts val="0"/>
              </a:spcBef>
              <a:buFontTx/>
              <a:buNone/>
              <a:defRPr sz="675" b="1" cap="all" baseline="0"/>
            </a:lvl8pPr>
            <a:lvl9pPr marL="0" indent="0">
              <a:spcBef>
                <a:spcPts val="0"/>
              </a:spcBef>
              <a:buFontTx/>
              <a:buNone/>
              <a:defRPr sz="675" b="1" cap="all" baseline="0"/>
            </a:lvl9pPr>
          </a:lstStyle>
          <a:p>
            <a:pPr lvl="0"/>
            <a:r>
              <a:rPr lang="en-US" dirty="0"/>
              <a:t>[MONTH 00, 0000]</a:t>
            </a:r>
          </a:p>
        </p:txBody>
      </p:sp>
    </p:spTree>
    <p:extLst>
      <p:ext uri="{BB962C8B-B14F-4D97-AF65-F5344CB8AC3E}">
        <p14:creationId xmlns:p14="http://schemas.microsoft.com/office/powerpoint/2010/main" val="15013131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Title Slide Disclosure">
    <p:bg>
      <p:bgRef idx="1001">
        <a:schemeClr val="bg1"/>
      </p:bgRef>
    </p:bg>
    <p:spTree>
      <p:nvGrpSpPr>
        <p:cNvPr id="1" name=""/>
        <p:cNvGrpSpPr/>
        <p:nvPr/>
      </p:nvGrpSpPr>
      <p:grpSpPr>
        <a:xfrm>
          <a:off x="0" y="0"/>
          <a:ext cx="0" cy="0"/>
          <a:chOff x="0" y="0"/>
          <a:chExt cx="0" cy="0"/>
        </a:xfrm>
      </p:grpSpPr>
      <p:pic>
        <p:nvPicPr>
          <p:cNvPr id="6" name="Picture">
            <a:extLst>
              <a:ext uri="{FF2B5EF4-FFF2-40B4-BE49-F238E27FC236}">
                <a16:creationId xmlns:a16="http://schemas.microsoft.com/office/drawing/2014/main" id="{409D5E54-2CFA-4A4D-9C9B-328FD44D4EA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19" t="5053" r="498" b="15515"/>
          <a:stretch/>
        </p:blipFill>
        <p:spPr bwMode="hidden">
          <a:xfrm>
            <a:off x="0" y="1325880"/>
            <a:ext cx="9144000" cy="3749040"/>
          </a:xfrm>
          <a:prstGeom prst="rect">
            <a:avLst/>
          </a:prstGeom>
        </p:spPr>
      </p:pic>
      <p:sp>
        <p:nvSpPr>
          <p:cNvPr id="4" name="Header Rectangle">
            <a:extLst>
              <a:ext uri="{FF2B5EF4-FFF2-40B4-BE49-F238E27FC236}">
                <a16:creationId xmlns:a16="http://schemas.microsoft.com/office/drawing/2014/main" id="{88C91D30-2C59-6344-94E6-E76F1DC35C13}"/>
              </a:ext>
              <a:ext uri="{C183D7F6-B498-43B3-948B-1728B52AA6E4}">
                <adec:decorative xmlns:adec="http://schemas.microsoft.com/office/drawing/2017/decorative" val="1"/>
              </a:ext>
            </a:extLst>
          </p:cNvPr>
          <p:cNvSpPr/>
          <p:nvPr userDrawn="1"/>
        </p:nvSpPr>
        <p:spPr bwMode="hidden">
          <a:xfrm>
            <a:off x="365760" y="0"/>
            <a:ext cx="1280160" cy="91440"/>
          </a:xfrm>
          <a:prstGeom prst="rect">
            <a:avLst/>
          </a:prstGeom>
          <a:solidFill>
            <a:srgbClr val="48E3A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750"/>
          </a:p>
        </p:txBody>
      </p:sp>
      <p:pic>
        <p:nvPicPr>
          <p:cNvPr id="13" name="J.P. Morgan Private Bank" descr="J.P. Morgan Private Bank">
            <a:extLst>
              <a:ext uri="{FF2B5EF4-FFF2-40B4-BE49-F238E27FC236}">
                <a16:creationId xmlns:a16="http://schemas.microsoft.com/office/drawing/2014/main" id="{81E1FBA5-BF59-5B4E-8B68-00709A612D4F}"/>
              </a:ext>
            </a:extLst>
          </p:cNvPr>
          <p:cNvPicPr>
            <a:picLocks noChangeAspect="1"/>
          </p:cNvPicPr>
          <p:nvPr userDrawn="1"/>
        </p:nvPicPr>
        <p:blipFill rotWithShape="1">
          <a:blip r:embed="rId3"/>
          <a:srcRect b="7800"/>
          <a:stretch/>
        </p:blipFill>
        <p:spPr bwMode="black">
          <a:xfrm>
            <a:off x="178308" y="137161"/>
            <a:ext cx="1655064" cy="760306"/>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365758" y="1188720"/>
            <a:ext cx="8412480" cy="1188720"/>
          </a:xfrm>
        </p:spPr>
        <p:txBody>
          <a:bodyPr anchor="b" anchorCtr="0"/>
          <a:lstStyle>
            <a:lvl1pPr algn="l">
              <a:lnSpc>
                <a:spcPct val="90000"/>
              </a:lnSpc>
              <a:defRPr sz="3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365758" y="2468563"/>
            <a:ext cx="8412480" cy="457200"/>
          </a:xfrm>
        </p:spPr>
        <p:txBody>
          <a:bodyPr>
            <a:noAutofit/>
          </a:bodyPr>
          <a:lstStyle>
            <a:lvl1pPr marL="0" indent="0" algn="l">
              <a:lnSpc>
                <a:spcPct val="100000"/>
              </a:lnSpc>
              <a:spcBef>
                <a:spcPts val="0"/>
              </a:spcBef>
              <a:buNone/>
              <a:defRPr sz="1050" b="0">
                <a:solidFill>
                  <a:schemeClr val="tx2"/>
                </a:solidFill>
                <a:latin typeface="+mn-lt"/>
              </a:defRPr>
            </a:lvl1pPr>
            <a:lvl2pPr marL="0" indent="0" algn="l">
              <a:lnSpc>
                <a:spcPct val="100000"/>
              </a:lnSpc>
              <a:spcBef>
                <a:spcPts val="0"/>
              </a:spcBef>
              <a:buNone/>
              <a:defRPr sz="1050" b="0">
                <a:solidFill>
                  <a:schemeClr val="tx2"/>
                </a:solidFill>
                <a:latin typeface="+mn-lt"/>
              </a:defRPr>
            </a:lvl2pPr>
            <a:lvl3pPr marL="0" indent="0" algn="l">
              <a:lnSpc>
                <a:spcPct val="100000"/>
              </a:lnSpc>
              <a:spcBef>
                <a:spcPts val="0"/>
              </a:spcBef>
              <a:buNone/>
              <a:defRPr sz="1050" b="0">
                <a:solidFill>
                  <a:schemeClr val="tx2"/>
                </a:solidFill>
                <a:latin typeface="+mn-lt"/>
              </a:defRPr>
            </a:lvl3pPr>
            <a:lvl4pPr marL="0" indent="0" algn="l">
              <a:lnSpc>
                <a:spcPct val="100000"/>
              </a:lnSpc>
              <a:spcBef>
                <a:spcPts val="0"/>
              </a:spcBef>
              <a:buNone/>
              <a:defRPr sz="1050" b="0">
                <a:solidFill>
                  <a:schemeClr val="tx2"/>
                </a:solidFill>
                <a:latin typeface="+mn-lt"/>
              </a:defRPr>
            </a:lvl4pPr>
            <a:lvl5pPr marL="0" indent="0" algn="l">
              <a:lnSpc>
                <a:spcPct val="100000"/>
              </a:lnSpc>
              <a:spcBef>
                <a:spcPts val="0"/>
              </a:spcBef>
              <a:buNone/>
              <a:defRPr sz="1050" b="0">
                <a:solidFill>
                  <a:schemeClr val="tx2"/>
                </a:solidFill>
                <a:latin typeface="+mn-lt"/>
              </a:defRPr>
            </a:lvl5pPr>
            <a:lvl6pPr marL="0" indent="0" algn="l">
              <a:lnSpc>
                <a:spcPct val="100000"/>
              </a:lnSpc>
              <a:spcBef>
                <a:spcPts val="0"/>
              </a:spcBef>
              <a:buNone/>
              <a:defRPr sz="1050" b="0">
                <a:solidFill>
                  <a:schemeClr val="tx2"/>
                </a:solidFill>
                <a:latin typeface="+mn-lt"/>
              </a:defRPr>
            </a:lvl6pPr>
            <a:lvl7pPr marL="0" indent="0" algn="l">
              <a:lnSpc>
                <a:spcPct val="100000"/>
              </a:lnSpc>
              <a:spcBef>
                <a:spcPts val="0"/>
              </a:spcBef>
              <a:buNone/>
              <a:defRPr sz="1050" b="0">
                <a:solidFill>
                  <a:schemeClr val="tx2"/>
                </a:solidFill>
                <a:latin typeface="+mn-lt"/>
              </a:defRPr>
            </a:lvl7pPr>
            <a:lvl8pPr marL="0" indent="0" algn="l">
              <a:lnSpc>
                <a:spcPct val="100000"/>
              </a:lnSpc>
              <a:spcBef>
                <a:spcPts val="0"/>
              </a:spcBef>
              <a:buNone/>
              <a:defRPr sz="1050" b="0">
                <a:solidFill>
                  <a:schemeClr val="tx2"/>
                </a:solidFill>
                <a:latin typeface="+mn-lt"/>
              </a:defRPr>
            </a:lvl8pPr>
            <a:lvl9pPr marL="0" indent="0" algn="l">
              <a:lnSpc>
                <a:spcPct val="100000"/>
              </a:lnSpc>
              <a:spcBef>
                <a:spcPts val="0"/>
              </a:spcBef>
              <a:buNone/>
              <a:defRPr sz="1050" b="0">
                <a:solidFill>
                  <a:schemeClr val="tx2"/>
                </a:solidFill>
                <a:latin typeface="+mn-lt"/>
              </a:defRPr>
            </a:lvl9pPr>
          </a:lstStyle>
          <a:p>
            <a:r>
              <a:rPr lang="en-US" dirty="0"/>
              <a:t>[Presentation subtitle]</a:t>
            </a:r>
          </a:p>
        </p:txBody>
      </p:sp>
      <p:sp>
        <p:nvSpPr>
          <p:cNvPr id="12" name="Text Placeholder 3">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365758" y="4571684"/>
            <a:ext cx="2679192" cy="274637"/>
          </a:xfrm>
        </p:spPr>
        <p:txBody>
          <a:bodyPr anchor="b" anchorCtr="0"/>
          <a:lstStyle>
            <a:lvl1pPr marL="0" indent="0">
              <a:spcBef>
                <a:spcPts val="0"/>
              </a:spcBef>
              <a:buFontTx/>
              <a:buNone/>
              <a:defRPr sz="675" b="1" cap="all" baseline="0"/>
            </a:lvl1pPr>
            <a:lvl2pPr marL="0" indent="0">
              <a:spcBef>
                <a:spcPts val="0"/>
              </a:spcBef>
              <a:buFontTx/>
              <a:buNone/>
              <a:defRPr sz="675" b="1" cap="all" baseline="0"/>
            </a:lvl2pPr>
            <a:lvl3pPr marL="0" indent="0">
              <a:spcBef>
                <a:spcPts val="0"/>
              </a:spcBef>
              <a:buFontTx/>
              <a:buNone/>
              <a:defRPr sz="675" b="1" cap="all" baseline="0"/>
            </a:lvl3pPr>
            <a:lvl4pPr marL="0" indent="0">
              <a:spcBef>
                <a:spcPts val="0"/>
              </a:spcBef>
              <a:buFontTx/>
              <a:buNone/>
              <a:defRPr sz="675" b="1" cap="all" baseline="0"/>
            </a:lvl4pPr>
            <a:lvl5pPr marL="0" indent="0">
              <a:spcBef>
                <a:spcPts val="0"/>
              </a:spcBef>
              <a:buFontTx/>
              <a:buNone/>
              <a:defRPr sz="675" b="1" cap="all" baseline="0"/>
            </a:lvl5pPr>
            <a:lvl6pPr marL="0" indent="0">
              <a:spcBef>
                <a:spcPts val="0"/>
              </a:spcBef>
              <a:buFontTx/>
              <a:buNone/>
              <a:defRPr sz="675" b="1" cap="all" baseline="0"/>
            </a:lvl6pPr>
            <a:lvl7pPr marL="0" indent="0">
              <a:spcBef>
                <a:spcPts val="0"/>
              </a:spcBef>
              <a:buFontTx/>
              <a:buNone/>
              <a:defRPr sz="675" b="1" cap="all" baseline="0"/>
            </a:lvl7pPr>
            <a:lvl8pPr marL="0" indent="0">
              <a:spcBef>
                <a:spcPts val="0"/>
              </a:spcBef>
              <a:buFontTx/>
              <a:buNone/>
              <a:defRPr sz="675" b="1" cap="all" baseline="0"/>
            </a:lvl8pPr>
            <a:lvl9pPr marL="0" indent="0">
              <a:spcBef>
                <a:spcPts val="0"/>
              </a:spcBef>
              <a:buFontTx/>
              <a:buNone/>
              <a:defRPr sz="675" b="1" cap="all" baseline="0"/>
            </a:lvl9pPr>
          </a:lstStyle>
          <a:p>
            <a:pPr lvl="0"/>
            <a:r>
              <a:rPr lang="en-US" dirty="0"/>
              <a:t>[MONTH 00, 0000]</a:t>
            </a:r>
          </a:p>
        </p:txBody>
      </p:sp>
      <p:sp>
        <p:nvSpPr>
          <p:cNvPr id="10" name="TextBox">
            <a:extLst>
              <a:ext uri="{FF2B5EF4-FFF2-40B4-BE49-F238E27FC236}">
                <a16:creationId xmlns:a16="http://schemas.microsoft.com/office/drawing/2014/main" id="{3902B66D-486A-4CE0-8972-FA6B1E475657}"/>
              </a:ext>
            </a:extLst>
          </p:cNvPr>
          <p:cNvSpPr txBox="1"/>
          <p:nvPr userDrawn="1"/>
        </p:nvSpPr>
        <p:spPr>
          <a:xfrm>
            <a:off x="365756" y="5212080"/>
            <a:ext cx="8412480" cy="1006158"/>
          </a:xfrm>
          <a:prstGeom prst="rect">
            <a:avLst/>
          </a:prstGeom>
          <a:noFill/>
        </p:spPr>
        <p:txBody>
          <a:bodyPr wrap="square" lIns="0" tIns="0" rIns="0" bIns="0" rtlCol="0" anchor="t" anchorCtr="0">
            <a:noAutofit/>
          </a:bodyPr>
          <a:lstStyle/>
          <a:p>
            <a:pPr marL="0" indent="0">
              <a:lnSpc>
                <a:spcPct val="100000"/>
              </a:lnSpc>
              <a:spcBef>
                <a:spcPts val="375"/>
              </a:spcBef>
              <a:buSzPct val="100000"/>
              <a:buFontTx/>
              <a:buNone/>
            </a:pPr>
            <a:r>
              <a:rPr lang="en-US" sz="600" dirty="0">
                <a:solidFill>
                  <a:schemeClr val="bg1">
                    <a:lumMod val="50000"/>
                  </a:schemeClr>
                </a:solidFill>
              </a:rPr>
              <a:t>The views expressed herein may differ from other JPMorgan Chase &amp; Co. affiliates and employees. This constitutes our judgment based on current market conditions and is subject to change without notice. This has not been prepared with any particular investor in mind, and it may not be suitable for all investors. Investors should speak to their financial representatives before engaging in any investment product or strategy. This material should not be regarded as research or as a J.P. Morgan Research Report. </a:t>
            </a:r>
            <a:r>
              <a:rPr lang="en-US" sz="600" b="1" dirty="0">
                <a:solidFill>
                  <a:schemeClr val="bg1">
                    <a:lumMod val="50000"/>
                  </a:schemeClr>
                </a:solidFill>
              </a:rPr>
              <a:t>Outlooks and past performance are not reliable indicators of future results. Please read additional regulatory status, disclosures, disclaimers, risks and other important information at the end of this material.</a:t>
            </a:r>
          </a:p>
        </p:txBody>
      </p:sp>
      <p:sp>
        <p:nvSpPr>
          <p:cNvPr id="11" name="TextBox 10">
            <a:extLst>
              <a:ext uri="{FF2B5EF4-FFF2-40B4-BE49-F238E27FC236}">
                <a16:creationId xmlns:a16="http://schemas.microsoft.com/office/drawing/2014/main" id="{750A1D92-5BF7-464B-A02B-72B2F0934158}"/>
              </a:ext>
            </a:extLst>
          </p:cNvPr>
          <p:cNvSpPr txBox="1"/>
          <p:nvPr userDrawn="1"/>
        </p:nvSpPr>
        <p:spPr>
          <a:xfrm>
            <a:off x="365756" y="5979415"/>
            <a:ext cx="8412480" cy="438582"/>
          </a:xfrm>
          <a:prstGeom prst="rect">
            <a:avLst/>
          </a:prstGeom>
          <a:noFill/>
          <a:ln>
            <a:solidFill>
              <a:schemeClr val="tx1"/>
            </a:solidFill>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750" b="1" dirty="0">
                <a:solidFill>
                  <a:srgbClr val="6D6E6A"/>
                </a:solidFill>
                <a:latin typeface="Arial" panose="020B0604020202020204" pitchFamily="34" charset="0"/>
                <a:cs typeface="Arial" panose="020B0604020202020204" pitchFamily="34" charset="0"/>
              </a:rPr>
              <a:t>INVESTMENT AND INSURANCE PRODUCTS ARE: • NOT FDIC INSURED • NOT INSURED BY ANY FEDERAL GOVERNMENT AGENCY NOT A DEPOSIT OR OTHER OBLIGATION OF, OR GUARANTEED BY, JPMORGAN CHASE BANK, N.A. OR ANY OF ITS AFFILIATES SUBJECT TO INVESTMENT RISKS, INCLUDING POSSIBLE LOSS OF THE PRINCIPAL AMOUNT INVESTED</a:t>
            </a:r>
            <a:endParaRPr lang="en-US" sz="750" b="1" dirty="0">
              <a:solidFill>
                <a:srgbClr val="6D6E6A"/>
              </a:solidFill>
              <a:latin typeface="Arial" panose="020B0604020202020204" pitchFamily="34" charset="0"/>
            </a:endParaRPr>
          </a:p>
        </p:txBody>
      </p:sp>
    </p:spTree>
    <p:extLst>
      <p:ext uri="{BB962C8B-B14F-4D97-AF65-F5344CB8AC3E}">
        <p14:creationId xmlns:p14="http://schemas.microsoft.com/office/powerpoint/2010/main" val="1287614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97">
          <p15:clr>
            <a:srgbClr val="FBAE40"/>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7" name="Line">
            <a:extLst>
              <a:ext uri="{FF2B5EF4-FFF2-40B4-BE49-F238E27FC236}">
                <a16:creationId xmlns:a16="http://schemas.microsoft.com/office/drawing/2014/main" id="{7FC60084-AE15-E948-919F-1F469913AAA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4" name="Subtitle 3">
            <a:extLst>
              <a:ext uri="{FF2B5EF4-FFF2-40B4-BE49-F238E27FC236}">
                <a16:creationId xmlns:a16="http://schemas.microsoft.com/office/drawing/2014/main" id="{50ACDF3E-8C33-0F4A-8AE5-EAFEBB97BDE5}"/>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5" name="Text Placeholder 4">
            <a:extLst>
              <a:ext uri="{FF2B5EF4-FFF2-40B4-BE49-F238E27FC236}">
                <a16:creationId xmlns:a16="http://schemas.microsoft.com/office/drawing/2014/main" id="{1DCD90AF-FD0E-1640-B324-4A31211F3C10}"/>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Tree>
    <p:extLst>
      <p:ext uri="{BB962C8B-B14F-4D97-AF65-F5344CB8AC3E}">
        <p14:creationId xmlns:p14="http://schemas.microsoft.com/office/powerpoint/2010/main" val="65244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Contents KIT 6col">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12B7664-E273-194B-BA20-EBE73C7714AE}"/>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7" name="Line">
            <a:extLst>
              <a:ext uri="{FF2B5EF4-FFF2-40B4-BE49-F238E27FC236}">
                <a16:creationId xmlns:a16="http://schemas.microsoft.com/office/drawing/2014/main" id="{7FC60084-AE15-E948-919F-1F469913AAA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4" name="Subtitle 3">
            <a:extLst>
              <a:ext uri="{FF2B5EF4-FFF2-40B4-BE49-F238E27FC236}">
                <a16:creationId xmlns:a16="http://schemas.microsoft.com/office/drawing/2014/main" id="{50ACDF3E-8C33-0F4A-8AE5-EAFEBB97BDE5}"/>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9" name="Text Placeholder 8">
            <a:extLst>
              <a:ext uri="{FF2B5EF4-FFF2-40B4-BE49-F238E27FC236}">
                <a16:creationId xmlns:a16="http://schemas.microsoft.com/office/drawing/2014/main" id="{72AB0253-3883-4A3B-9D60-8F248FFC67CF}"/>
              </a:ext>
            </a:extLst>
          </p:cNvPr>
          <p:cNvSpPr>
            <a:spLocks noGrp="1"/>
          </p:cNvSpPr>
          <p:nvPr>
            <p:ph type="body" sz="quarter" idx="26"/>
          </p:nvPr>
        </p:nvSpPr>
        <p:spPr>
          <a:xfrm>
            <a:off x="365126" y="2193927"/>
            <a:ext cx="8412163" cy="4024313"/>
          </a:xfrm>
        </p:spPr>
        <p:txBody>
          <a:bodyPr numCol="6" spcCol="180000"/>
          <a:lstStyle>
            <a:lvl1pPr marL="0" indent="0">
              <a:spcBef>
                <a:spcPts val="1350"/>
              </a:spcBef>
              <a:buNone/>
              <a:defRPr sz="675" b="1">
                <a:solidFill>
                  <a:schemeClr val="tx1"/>
                </a:solidFill>
              </a:defRPr>
            </a:lvl1pPr>
            <a:lvl2pPr marL="134541" indent="-134541">
              <a:spcBef>
                <a:spcPts val="450"/>
              </a:spcBef>
              <a:buFont typeface="Arial" panose="020B0604020202020204" pitchFamily="34" charset="0"/>
              <a:buNone/>
              <a:tabLst>
                <a:tab pos="134541" algn="l"/>
              </a:tabLst>
              <a:defRPr sz="600"/>
            </a:lvl2pPr>
            <a:lvl3pPr marL="102600" indent="-102600">
              <a:spcBef>
                <a:spcPts val="450"/>
              </a:spcBef>
              <a:buFont typeface="Arial" panose="020B0604020202020204" pitchFamily="34" charset="0"/>
              <a:buChar char="•"/>
              <a:defRPr sz="600"/>
            </a:lvl3pPr>
            <a:lvl4pPr>
              <a:defRPr sz="600"/>
            </a:lvl4pPr>
            <a:lvl5pPr>
              <a:defRPr sz="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787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07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8" name="Picture">
            <a:extLst>
              <a:ext uri="{FF2B5EF4-FFF2-40B4-BE49-F238E27FC236}">
                <a16:creationId xmlns:a16="http://schemas.microsoft.com/office/drawing/2014/main" id="{D565FE34-3A37-514B-B235-F794EDDF9AA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687" t="1346" r="937" b="5820"/>
          <a:stretch/>
        </p:blipFill>
        <p:spPr bwMode="hidden">
          <a:xfrm>
            <a:off x="0" y="1827672"/>
            <a:ext cx="9144000" cy="5030327"/>
          </a:xfrm>
          <a:prstGeom prst="rect">
            <a:avLst/>
          </a:prstGeom>
        </p:spPr>
      </p:pic>
      <p:sp>
        <p:nvSpPr>
          <p:cNvPr id="4" name="Header Rectangle">
            <a:extLst>
              <a:ext uri="{FF2B5EF4-FFF2-40B4-BE49-F238E27FC236}">
                <a16:creationId xmlns:a16="http://schemas.microsoft.com/office/drawing/2014/main" id="{88C91D30-2C59-6344-94E6-E76F1DC35C13}"/>
              </a:ext>
              <a:ext uri="{C183D7F6-B498-43B3-948B-1728B52AA6E4}">
                <adec:decorative xmlns:adec="http://schemas.microsoft.com/office/drawing/2017/decorative" val="1"/>
              </a:ext>
            </a:extLst>
          </p:cNvPr>
          <p:cNvSpPr/>
          <p:nvPr userDrawn="1"/>
        </p:nvSpPr>
        <p:spPr bwMode="hidden">
          <a:xfrm>
            <a:off x="365760" y="0"/>
            <a:ext cx="1280160" cy="91440"/>
          </a:xfrm>
          <a:prstGeom prst="rect">
            <a:avLst/>
          </a:prstGeom>
          <a:solidFill>
            <a:schemeClr val="bg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solidFill>
                <a:srgbClr val="FFFFFF"/>
              </a:solidFill>
            </a:endParaRPr>
          </a:p>
        </p:txBody>
      </p:sp>
      <p:pic>
        <p:nvPicPr>
          <p:cNvPr id="13" name="J.P. Morgan Private Bank" descr="J.P. Morgan Private Bank">
            <a:extLst>
              <a:ext uri="{FF2B5EF4-FFF2-40B4-BE49-F238E27FC236}">
                <a16:creationId xmlns:a16="http://schemas.microsoft.com/office/drawing/2014/main" id="{81E1FBA5-BF59-5B4E-8B68-00709A612D4F}"/>
              </a:ext>
            </a:extLst>
          </p:cNvPr>
          <p:cNvPicPr>
            <a:picLocks noChangeAspect="1"/>
          </p:cNvPicPr>
          <p:nvPr userDrawn="1"/>
        </p:nvPicPr>
        <p:blipFill rotWithShape="1">
          <a:blip r:embed="rId3"/>
          <a:srcRect b="12933"/>
          <a:stretch/>
        </p:blipFill>
        <p:spPr bwMode="black">
          <a:xfrm>
            <a:off x="178308" y="137160"/>
            <a:ext cx="1655064" cy="717973"/>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365758" y="1188720"/>
            <a:ext cx="8412480" cy="1188720"/>
          </a:xfrm>
        </p:spPr>
        <p:txBody>
          <a:bodyPr anchor="b" anchorCtr="0"/>
          <a:lstStyle>
            <a:lvl1pPr algn="l">
              <a:lnSpc>
                <a:spcPct val="90000"/>
              </a:lnSpc>
              <a:defRPr sz="4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365758" y="2468563"/>
            <a:ext cx="8412480" cy="457200"/>
          </a:xfrm>
        </p:spPr>
        <p:txBody>
          <a:bodyPr>
            <a:noAutofit/>
          </a:bodyPr>
          <a:lstStyle>
            <a:lvl1pPr marL="0" indent="0" algn="l">
              <a:lnSpc>
                <a:spcPct val="100000"/>
              </a:lnSpc>
              <a:spcBef>
                <a:spcPts val="0"/>
              </a:spcBef>
              <a:buNone/>
              <a:defRPr sz="1400" b="0">
                <a:solidFill>
                  <a:schemeClr val="tx2"/>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2" name="Text Placeholder 3">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365758" y="6218238"/>
            <a:ext cx="2679192" cy="274637"/>
          </a:xfrm>
        </p:spPr>
        <p:txBody>
          <a:bodyPr anchor="b" anchorCtr="0"/>
          <a:lstStyle>
            <a:lvl1pPr marL="0" indent="0">
              <a:spcBef>
                <a:spcPts val="0"/>
              </a:spcBef>
              <a:buFontTx/>
              <a:buNone/>
              <a:defRPr sz="900" b="1" cap="all" baseline="0"/>
            </a:lvl1pPr>
            <a:lvl2pPr marL="0" indent="0">
              <a:spcBef>
                <a:spcPts val="0"/>
              </a:spcBef>
              <a:buFontTx/>
              <a:buNone/>
              <a:defRPr sz="900" b="1" cap="all" baseline="0"/>
            </a:lvl2pPr>
            <a:lvl3pPr marL="0" indent="0">
              <a:spcBef>
                <a:spcPts val="0"/>
              </a:spcBef>
              <a:buFontTx/>
              <a:buNone/>
              <a:defRPr sz="900" b="1" cap="all" baseline="0"/>
            </a:lvl3pPr>
            <a:lvl4pPr marL="0" indent="0">
              <a:spcBef>
                <a:spcPts val="0"/>
              </a:spcBef>
              <a:buFontTx/>
              <a:buNone/>
              <a:defRPr sz="900" b="1" cap="all" baseline="0"/>
            </a:lvl4pPr>
            <a:lvl5pPr marL="0" indent="0">
              <a:spcBef>
                <a:spcPts val="0"/>
              </a:spcBef>
              <a:buFontTx/>
              <a:buNone/>
              <a:defRPr sz="900" b="1" cap="all" baseline="0"/>
            </a:lvl5pPr>
            <a:lvl6pPr marL="0" indent="0">
              <a:spcBef>
                <a:spcPts val="0"/>
              </a:spcBef>
              <a:buFontTx/>
              <a:buNone/>
              <a:defRPr sz="900" b="1" cap="all" baseline="0"/>
            </a:lvl6pPr>
            <a:lvl7pPr marL="0" indent="0">
              <a:spcBef>
                <a:spcPts val="0"/>
              </a:spcBef>
              <a:buFontTx/>
              <a:buNone/>
              <a:defRPr sz="900" b="1" cap="all" baseline="0"/>
            </a:lvl7pPr>
            <a:lvl8pPr marL="0" indent="0">
              <a:spcBef>
                <a:spcPts val="0"/>
              </a:spcBef>
              <a:buFontTx/>
              <a:buNone/>
              <a:defRPr sz="900" b="1" cap="all" baseline="0"/>
            </a:lvl8pPr>
            <a:lvl9pPr marL="0" indent="0">
              <a:spcBef>
                <a:spcPts val="0"/>
              </a:spcBef>
              <a:buFontTx/>
              <a:buNone/>
              <a:defRPr sz="900" b="1" cap="all" baseline="0"/>
            </a:lvl9pPr>
          </a:lstStyle>
          <a:p>
            <a:pPr lvl="0"/>
            <a:r>
              <a:rPr lang="en-US" dirty="0"/>
              <a:t>[MONTH 00, 0000]</a:t>
            </a:r>
          </a:p>
        </p:txBody>
      </p:sp>
    </p:spTree>
    <p:extLst>
      <p:ext uri="{BB962C8B-B14F-4D97-AF65-F5344CB8AC3E}">
        <p14:creationId xmlns:p14="http://schemas.microsoft.com/office/powerpoint/2010/main" val="1551151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Cross-LOB">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AD359DD8-C68B-F444-9D53-72E52D407954}"/>
              </a:ext>
              <a:ext uri="{C183D7F6-B498-43B3-948B-1728B52AA6E4}">
                <adec:decorative xmlns:adec="http://schemas.microsoft.com/office/drawing/2017/decorative" val="1"/>
              </a:ext>
            </a:extLst>
          </p:cNvPr>
          <p:cNvSpPr/>
          <p:nvPr userDrawn="1"/>
        </p:nvSpPr>
        <p:spPr bwMode="hidden">
          <a:xfrm>
            <a:off x="0" y="-1"/>
            <a:ext cx="9144000" cy="137160"/>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750"/>
          </a:p>
        </p:txBody>
      </p:sp>
      <p:sp>
        <p:nvSpPr>
          <p:cNvPr id="4" name="Text Placeholder 1">
            <a:extLst>
              <a:ext uri="{FF2B5EF4-FFF2-40B4-BE49-F238E27FC236}">
                <a16:creationId xmlns:a16="http://schemas.microsoft.com/office/drawing/2014/main" id="{1904CA30-14D5-DA4E-8E1D-920D69CA852F}"/>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3" name="Line">
            <a:extLst>
              <a:ext uri="{FF2B5EF4-FFF2-40B4-BE49-F238E27FC236}">
                <a16:creationId xmlns:a16="http://schemas.microsoft.com/office/drawing/2014/main" id="{45B8DCAB-98FA-0047-85F6-9D252200952A}"/>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AAF7F2B7-E2AC-6D40-8E28-92F673998E17}"/>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365760" y="2194562"/>
            <a:ext cx="5550408" cy="3749039"/>
          </a:xfrm>
        </p:spPr>
        <p:txBody>
          <a:bodyPr/>
          <a:lstStyle>
            <a:lvl1pPr>
              <a:spcBef>
                <a:spcPts val="675"/>
              </a:spcBef>
              <a:defRPr sz="750"/>
            </a:lvl1pPr>
            <a:lvl2pPr marL="205740" indent="-102870">
              <a:buFont typeface="Arial" panose="020B0604020202020204" pitchFamily="34" charset="0"/>
              <a:buChar char="◦"/>
              <a:defRPr sz="750"/>
            </a:lvl2pPr>
            <a:lvl3pPr>
              <a:defRPr sz="750"/>
            </a:lvl3pPr>
            <a:lvl4pPr>
              <a:defRPr sz="750"/>
            </a:lvl4pPr>
            <a:lvl5pPr>
              <a:defRPr sz="750"/>
            </a:lvl5pPr>
            <a:lvl6pPr>
              <a:defRPr sz="750"/>
            </a:lvl6pPr>
            <a:lvl7pPr>
              <a:defRPr sz="750"/>
            </a:lvl7pPr>
            <a:lvl8pPr>
              <a:defRPr sz="750"/>
            </a:lvl8pPr>
            <a:lvl9pPr>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6FF13100-0E70-C648-AF1E-E8AB5EAE18F8}"/>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Tree>
    <p:extLst>
      <p:ext uri="{BB962C8B-B14F-4D97-AF65-F5344CB8AC3E}">
        <p14:creationId xmlns:p14="http://schemas.microsoft.com/office/powerpoint/2010/main" val="71155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pos="3728">
          <p15:clr>
            <a:srgbClr val="FBAE40"/>
          </p15:clr>
        </p15:guide>
        <p15:guide id="3" pos="3838">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End Slide">
    <p:bg>
      <p:bgRef idx="1001">
        <a:schemeClr val="bg1"/>
      </p:bgRef>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C748544B-094F-9149-9F80-C84E0E1E2743}"/>
              </a:ext>
              <a:ext uri="{C183D7F6-B498-43B3-948B-1728B52AA6E4}">
                <adec:decorative xmlns:adec="http://schemas.microsoft.com/office/drawing/2017/decorative" val="1"/>
              </a:ext>
            </a:extLst>
          </p:cNvPr>
          <p:cNvSpPr/>
          <p:nvPr userDrawn="1"/>
        </p:nvSpPr>
        <p:spPr bwMode="hidden">
          <a:xfrm>
            <a:off x="0" y="0"/>
            <a:ext cx="137160" cy="6858000"/>
          </a:xfrm>
          <a:prstGeom prst="rect">
            <a:avLst/>
          </a:prstGeom>
          <a:solidFill>
            <a:srgbClr val="AF846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750"/>
          </a:p>
        </p:txBody>
      </p:sp>
      <p:pic>
        <p:nvPicPr>
          <p:cNvPr id="2" name="J.P. Morgan Private Bank" descr="J.P. Morgan Private Bank">
            <a:extLst>
              <a:ext uri="{FF2B5EF4-FFF2-40B4-BE49-F238E27FC236}">
                <a16:creationId xmlns:a16="http://schemas.microsoft.com/office/drawing/2014/main" id="{107D11AF-A2E1-D945-B23B-7F5119CDB930}"/>
              </a:ext>
            </a:extLst>
          </p:cNvPr>
          <p:cNvPicPr>
            <a:picLocks noChangeAspect="1"/>
          </p:cNvPicPr>
          <p:nvPr userDrawn="1"/>
        </p:nvPicPr>
        <p:blipFill>
          <a:blip r:embed="rId2"/>
          <a:stretch>
            <a:fillRect/>
          </a:stretch>
        </p:blipFill>
        <p:spPr bwMode="black">
          <a:xfrm>
            <a:off x="253746" y="6492240"/>
            <a:ext cx="1235854" cy="365760"/>
          </a:xfrm>
          <a:prstGeom prst="rect">
            <a:avLst/>
          </a:prstGeom>
        </p:spPr>
      </p:pic>
    </p:spTree>
    <p:extLst>
      <p:ext uri="{BB962C8B-B14F-4D97-AF65-F5344CB8AC3E}">
        <p14:creationId xmlns:p14="http://schemas.microsoft.com/office/powerpoint/2010/main" val="22202590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Intro-TB">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3F3F5606-D713-4ABD-BBAE-1EDAA1556670}"/>
              </a:ext>
            </a:extLst>
          </p:cNvPr>
          <p:cNvSpPr>
            <a:spLocks noGrp="1"/>
          </p:cNvSpPr>
          <p:nvPr>
            <p:ph type="pic" sz="quarter" idx="26"/>
          </p:nvPr>
        </p:nvSpPr>
        <p:spPr>
          <a:xfrm>
            <a:off x="0" y="2"/>
            <a:ext cx="5316538" cy="6492875"/>
          </a:xfrm>
        </p:spPr>
        <p:txBody>
          <a:bodyPr/>
          <a:lstStyle/>
          <a:p>
            <a:r>
              <a:rPr lang="en-US"/>
              <a:t>Click icon to add picture</a:t>
            </a:r>
          </a:p>
        </p:txBody>
      </p:sp>
      <p:sp>
        <p:nvSpPr>
          <p:cNvPr id="4" name="Text Placeholder 1">
            <a:extLst>
              <a:ext uri="{FF2B5EF4-FFF2-40B4-BE49-F238E27FC236}">
                <a16:creationId xmlns:a16="http://schemas.microsoft.com/office/drawing/2014/main" id="{1904CA30-14D5-DA4E-8E1D-920D69CA852F}"/>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solidFill>
                  <a:schemeClr val="bg1"/>
                </a:solidFill>
              </a:defRPr>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a:xfrm>
            <a:off x="365758" y="320040"/>
            <a:ext cx="4618618" cy="685800"/>
          </a:xfrm>
        </p:spPr>
        <p:txBody>
          <a:bodyPr/>
          <a:lstStyle>
            <a:lvl1pPr>
              <a:defRPr>
                <a:solidFill>
                  <a:schemeClr val="bg1"/>
                </a:solidFill>
              </a:defRPr>
            </a:lvl1pPr>
          </a:lstStyle>
          <a:p>
            <a:r>
              <a:rPr lang="en-US" dirty="0"/>
              <a:t>[Slide title]</a:t>
            </a:r>
          </a:p>
        </p:txBody>
      </p:sp>
      <p:cxnSp>
        <p:nvCxnSpPr>
          <p:cNvPr id="9" name="Line">
            <a:extLst>
              <a:ext uri="{FF2B5EF4-FFF2-40B4-BE49-F238E27FC236}">
                <a16:creationId xmlns:a16="http://schemas.microsoft.com/office/drawing/2014/main" id="{DEF2E30B-6074-D348-918A-2AAE502AC6FB}"/>
              </a:ext>
              <a:ext uri="{C183D7F6-B498-43B3-948B-1728B52AA6E4}">
                <adec:decorative xmlns:adec="http://schemas.microsoft.com/office/drawing/2017/decorative" val="1"/>
              </a:ext>
            </a:extLst>
          </p:cNvPr>
          <p:cNvCxnSpPr>
            <a:cxnSpLocks/>
          </p:cNvCxnSpPr>
          <p:nvPr userDrawn="1"/>
        </p:nvCxnSpPr>
        <p:spPr bwMode="hidden">
          <a:xfrm>
            <a:off x="6092826" y="408527"/>
            <a:ext cx="2685410"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AAF7F2B7-E2AC-6D40-8E28-92F673998E17}"/>
              </a:ext>
            </a:extLst>
          </p:cNvPr>
          <p:cNvSpPr>
            <a:spLocks noGrp="1"/>
          </p:cNvSpPr>
          <p:nvPr>
            <p:ph type="subTitle" idx="24" hasCustomPrompt="1"/>
          </p:nvPr>
        </p:nvSpPr>
        <p:spPr>
          <a:xfrm>
            <a:off x="6092826" y="549455"/>
            <a:ext cx="2685410" cy="2303974"/>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6092826" y="4615571"/>
            <a:ext cx="2686039" cy="1602350"/>
          </a:xfrm>
        </p:spPr>
        <p:txBody>
          <a:bodyPr/>
          <a:lstStyle>
            <a:lvl1pPr marL="0" indent="0">
              <a:spcBef>
                <a:spcPts val="675"/>
              </a:spcBef>
              <a:buNone/>
              <a:defRPr sz="825"/>
            </a:lvl1pPr>
            <a:lvl2pPr>
              <a:defRPr sz="825"/>
            </a:lvl2pPr>
            <a:lvl3pPr>
              <a:defRPr sz="825"/>
            </a:lvl3pPr>
            <a:lvl4pPr>
              <a:defRPr sz="825"/>
            </a:lvl4pPr>
            <a:lvl5pPr>
              <a:defRPr sz="825"/>
            </a:lvl5pPr>
            <a:lvl6pPr marL="514350" indent="0">
              <a:buNone/>
              <a:defRPr sz="750"/>
            </a:lvl6pPr>
            <a:lvl7pPr>
              <a:defRPr sz="750"/>
            </a:lvl7pPr>
            <a:lvl8pPr>
              <a:defRPr sz="750"/>
            </a:lvl8pPr>
            <a:lvl9pPr marL="822960" indent="0">
              <a:buNone/>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6FF13100-0E70-C648-AF1E-E8AB5EAE18F8}"/>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solidFill>
                  <a:schemeClr val="tx1"/>
                </a:solidFill>
              </a:defRPr>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Tree>
    <p:extLst>
      <p:ext uri="{BB962C8B-B14F-4D97-AF65-F5344CB8AC3E}">
        <p14:creationId xmlns:p14="http://schemas.microsoft.com/office/powerpoint/2010/main" val="122169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4" orient="horz" pos="252">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Sidebar Right - 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2"/>
            <a:ext cx="554583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02600" indent="-102600">
              <a:spcBef>
                <a:spcPts val="675"/>
              </a:spcBef>
              <a:buFont typeface="Arial" panose="020B0604020202020204" pitchFamily="34" charset="0"/>
              <a:buChar char="•"/>
              <a:defRPr/>
            </a:lvl2pPr>
            <a:lvl3pPr marL="205200" indent="-1026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2" name="Text Placeholder 2">
            <a:extLst>
              <a:ext uri="{FF2B5EF4-FFF2-40B4-BE49-F238E27FC236}">
                <a16:creationId xmlns:a16="http://schemas.microsoft.com/office/drawing/2014/main" id="{471D5783-7B08-4969-992F-97A12202F3DB}"/>
              </a:ext>
            </a:extLst>
          </p:cNvPr>
          <p:cNvSpPr>
            <a:spLocks noGrp="1"/>
          </p:cNvSpPr>
          <p:nvPr>
            <p:ph type="body" idx="32"/>
          </p:nvPr>
        </p:nvSpPr>
        <p:spPr>
          <a:xfrm>
            <a:off x="365125" y="1781520"/>
            <a:ext cx="5545836"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Tree>
    <p:extLst>
      <p:ext uri="{BB962C8B-B14F-4D97-AF65-F5344CB8AC3E}">
        <p14:creationId xmlns:p14="http://schemas.microsoft.com/office/powerpoint/2010/main" val="5387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78">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Sidebar Right 2x charts (h)">
    <p:spTree>
      <p:nvGrpSpPr>
        <p:cNvPr id="1" name=""/>
        <p:cNvGrpSpPr/>
        <p:nvPr/>
      </p:nvGrpSpPr>
      <p:grpSpPr>
        <a:xfrm>
          <a:off x="0" y="0"/>
          <a:ext cx="0" cy="0"/>
          <a:chOff x="0" y="0"/>
          <a:chExt cx="0" cy="0"/>
        </a:xfrm>
      </p:grpSpPr>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6" y="3915118"/>
            <a:ext cx="5549266"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02600" indent="-102600">
              <a:spcBef>
                <a:spcPts val="675"/>
              </a:spcBef>
              <a:buFont typeface="Arial" panose="020B0604020202020204" pitchFamily="34" charset="0"/>
              <a:buChar char="•"/>
              <a:defRPr/>
            </a:lvl2pPr>
            <a:lvl3pPr marL="205200" indent="-1026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60" y="21945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60" y="42388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5" y="1781520"/>
            <a:ext cx="5549901"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Tree>
    <p:extLst>
      <p:ext uri="{BB962C8B-B14F-4D97-AF65-F5344CB8AC3E}">
        <p14:creationId xmlns:p14="http://schemas.microsoft.com/office/powerpoint/2010/main" val="61772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Sidebar Right 3x charts alt">
    <p:spTree>
      <p:nvGrpSpPr>
        <p:cNvPr id="1" name=""/>
        <p:cNvGrpSpPr/>
        <p:nvPr/>
      </p:nvGrpSpPr>
      <p:grpSpPr>
        <a:xfrm>
          <a:off x="0" y="0"/>
          <a:ext cx="0" cy="0"/>
          <a:chOff x="0" y="0"/>
          <a:chExt cx="0" cy="0"/>
        </a:xfrm>
      </p:grpSpPr>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5" y="3915118"/>
            <a:ext cx="2679192"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2194562"/>
            <a:ext cx="2679192" cy="3749039"/>
          </a:xfrm>
        </p:spPr>
        <p:txBody>
          <a:bodyPr/>
          <a:lstStyle>
            <a:lvl1pPr marL="0" indent="0">
              <a:buNone/>
              <a:defRPr b="1"/>
            </a:lvl1pPr>
            <a:lvl2pPr marL="102600" indent="-102600">
              <a:spcBef>
                <a:spcPts val="675"/>
              </a:spcBef>
              <a:buFont typeface="Arial" panose="020B0604020202020204" pitchFamily="34" charset="0"/>
              <a:buChar char="•"/>
              <a:defRPr/>
            </a:lvl2pPr>
            <a:lvl3pPr marL="205200" indent="-1026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60" y="21945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60" y="4238861"/>
            <a:ext cx="2700337" cy="1704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5" y="1781520"/>
            <a:ext cx="8412479"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30" name="Text Placeholder 2">
            <a:extLst>
              <a:ext uri="{FF2B5EF4-FFF2-40B4-BE49-F238E27FC236}">
                <a16:creationId xmlns:a16="http://schemas.microsoft.com/office/drawing/2014/main" id="{E89BCE02-E960-40A5-9D80-F47640963763}"/>
              </a:ext>
            </a:extLst>
          </p:cNvPr>
          <p:cNvSpPr>
            <a:spLocks noGrp="1"/>
          </p:cNvSpPr>
          <p:nvPr>
            <p:ph type="body" idx="35"/>
          </p:nvPr>
        </p:nvSpPr>
        <p:spPr>
          <a:xfrm>
            <a:off x="3236341" y="3915118"/>
            <a:ext cx="2679192"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31" name="Content Placeholder 4">
            <a:extLst>
              <a:ext uri="{FF2B5EF4-FFF2-40B4-BE49-F238E27FC236}">
                <a16:creationId xmlns:a16="http://schemas.microsoft.com/office/drawing/2014/main" id="{F2C73922-EC15-45D4-AE01-A335FCC4D2C9}"/>
              </a:ext>
            </a:extLst>
          </p:cNvPr>
          <p:cNvSpPr>
            <a:spLocks noGrp="1"/>
          </p:cNvSpPr>
          <p:nvPr>
            <p:ph sz="half" idx="36"/>
          </p:nvPr>
        </p:nvSpPr>
        <p:spPr>
          <a:xfrm>
            <a:off x="3236976" y="4238861"/>
            <a:ext cx="2700337" cy="1704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227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Sidebar Left 2x charts TB">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227388" y="4410637"/>
            <a:ext cx="5549266" cy="1532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226755" y="3993201"/>
            <a:ext cx="5549266"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373571" y="2194562"/>
            <a:ext cx="2679192" cy="3749039"/>
          </a:xfrm>
        </p:spPr>
        <p:txBody>
          <a:bodyPr/>
          <a:lstStyle>
            <a:lvl1pPr marL="0" indent="0">
              <a:buNone/>
              <a:defRPr b="1"/>
            </a:lvl1pPr>
            <a:lvl2pPr marL="102600" indent="-102600">
              <a:spcBef>
                <a:spcPts val="675"/>
              </a:spcBef>
              <a:buFont typeface="Arial" panose="020B0604020202020204" pitchFamily="34" charset="0"/>
              <a:buChar char="•"/>
              <a:defRPr/>
            </a:lvl2pPr>
            <a:lvl3pPr marL="205200" indent="-1026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227388" y="2194560"/>
            <a:ext cx="5549266"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6" y="1781520"/>
            <a:ext cx="2701030"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31" name="Text Placeholder 2">
            <a:extLst>
              <a:ext uri="{FF2B5EF4-FFF2-40B4-BE49-F238E27FC236}">
                <a16:creationId xmlns:a16="http://schemas.microsoft.com/office/drawing/2014/main" id="{BC297654-984B-4FE9-AE91-A7355B25800B}"/>
              </a:ext>
            </a:extLst>
          </p:cNvPr>
          <p:cNvSpPr>
            <a:spLocks noGrp="1"/>
          </p:cNvSpPr>
          <p:nvPr>
            <p:ph type="body" idx="34"/>
          </p:nvPr>
        </p:nvSpPr>
        <p:spPr>
          <a:xfrm>
            <a:off x="3239367" y="1781520"/>
            <a:ext cx="5536654"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Tree>
    <p:extLst>
      <p:ext uri="{BB962C8B-B14F-4D97-AF65-F5344CB8AC3E}">
        <p14:creationId xmlns:p14="http://schemas.microsoft.com/office/powerpoint/2010/main" val="59541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Sidebar Right standfirst 2x tables">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60" y="2483622"/>
            <a:ext cx="5549266" cy="13081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6" y="4076785"/>
            <a:ext cx="5549266"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95000"/>
              </a:lnSpc>
              <a:spcBef>
                <a:spcPts val="0"/>
              </a:spcBef>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1"/>
            <a:ext cx="8412480" cy="989849"/>
          </a:xfrm>
        </p:spPr>
        <p:txBody>
          <a:bodyPr>
            <a:noAutofit/>
          </a:bodyPr>
          <a:lstStyle>
            <a:lvl1pPr marL="0" indent="0" algn="l">
              <a:lnSpc>
                <a:spcPct val="100000"/>
              </a:lnSpc>
              <a:spcBef>
                <a:spcPts val="0"/>
              </a:spcBef>
              <a:spcAft>
                <a:spcPts val="0"/>
              </a:spcAft>
              <a:buNone/>
              <a:defRPr sz="900" b="0" cap="none" baseline="0">
                <a:solidFill>
                  <a:schemeClr val="tx2"/>
                </a:solidFill>
                <a:latin typeface="+mn-lt"/>
              </a:defRPr>
            </a:lvl1pPr>
            <a:lvl2pPr marL="128588" indent="-128588" algn="l">
              <a:lnSpc>
                <a:spcPct val="100000"/>
              </a:lnSpc>
              <a:spcBef>
                <a:spcPts val="450"/>
              </a:spcBef>
              <a:buFont typeface="Arial" panose="020B0604020202020204" pitchFamily="34" charset="0"/>
              <a:buChar char="•"/>
              <a:defRPr sz="750" b="0" cap="none" baseline="0">
                <a:solidFill>
                  <a:schemeClr val="tx1"/>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a:p>
            <a:pPr lvl="1"/>
            <a:r>
              <a:rPr lang="en-GB" dirty="0"/>
              <a:t>Level Two</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2512175"/>
            <a:ext cx="2679192" cy="3238687"/>
          </a:xfrm>
        </p:spPr>
        <p:txBody>
          <a:bodyPr/>
          <a:lstStyle>
            <a:lvl1pPr marL="0" indent="0">
              <a:buNone/>
              <a:defRPr b="1"/>
            </a:lvl1pPr>
            <a:lvl2pPr marL="102600" indent="-102600">
              <a:spcBef>
                <a:spcPts val="675"/>
              </a:spcBef>
              <a:buFont typeface="Arial" panose="020B0604020202020204" pitchFamily="34" charset="0"/>
              <a:buChar char="•"/>
              <a:defRPr/>
            </a:lvl2pPr>
            <a:lvl3pPr marL="205200" indent="-1026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60" y="4365812"/>
            <a:ext cx="5549266" cy="13850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6" y="2193927"/>
            <a:ext cx="5549266"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95000"/>
              </a:lnSpc>
              <a:spcBef>
                <a:spcPts val="0"/>
              </a:spcBef>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24" name="Text Placeholder 2">
            <a:extLst>
              <a:ext uri="{FF2B5EF4-FFF2-40B4-BE49-F238E27FC236}">
                <a16:creationId xmlns:a16="http://schemas.microsoft.com/office/drawing/2014/main" id="{DB76B755-128B-4D82-BF47-762168F1415E}"/>
              </a:ext>
            </a:extLst>
          </p:cNvPr>
          <p:cNvSpPr>
            <a:spLocks noGrp="1"/>
          </p:cNvSpPr>
          <p:nvPr>
            <p:ph type="body" idx="34"/>
          </p:nvPr>
        </p:nvSpPr>
        <p:spPr>
          <a:xfrm>
            <a:off x="6099047" y="2193927"/>
            <a:ext cx="2679829"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95000"/>
              </a:lnSpc>
              <a:spcBef>
                <a:spcPts val="0"/>
              </a:spcBef>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Tree>
    <p:extLst>
      <p:ext uri="{BB962C8B-B14F-4D97-AF65-F5344CB8AC3E}">
        <p14:creationId xmlns:p14="http://schemas.microsoft.com/office/powerpoint/2010/main" val="323372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hart-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60" y="2194562"/>
            <a:ext cx="841247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2" name="Text Placeholder 2">
            <a:extLst>
              <a:ext uri="{FF2B5EF4-FFF2-40B4-BE49-F238E27FC236}">
                <a16:creationId xmlns:a16="http://schemas.microsoft.com/office/drawing/2014/main" id="{30B87BD5-AEEC-41FB-AFDF-5B23713F12DE}"/>
              </a:ext>
            </a:extLst>
          </p:cNvPr>
          <p:cNvSpPr>
            <a:spLocks noGrp="1"/>
          </p:cNvSpPr>
          <p:nvPr>
            <p:ph type="body" idx="32"/>
          </p:nvPr>
        </p:nvSpPr>
        <p:spPr>
          <a:xfrm>
            <a:off x="365125" y="1781520"/>
            <a:ext cx="8412476"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Tree>
    <p:extLst>
      <p:ext uri="{BB962C8B-B14F-4D97-AF65-F5344CB8AC3E}">
        <p14:creationId xmlns:p14="http://schemas.microsoft.com/office/powerpoint/2010/main" val="325168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hart x2-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60" y="2194559"/>
            <a:ext cx="4118929" cy="34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2" name="Content Placeholder 4">
            <a:extLst>
              <a:ext uri="{FF2B5EF4-FFF2-40B4-BE49-F238E27FC236}">
                <a16:creationId xmlns:a16="http://schemas.microsoft.com/office/drawing/2014/main" id="{0E689A0D-BFF8-44F7-B4AD-1EF5493EB3A3}"/>
              </a:ext>
            </a:extLst>
          </p:cNvPr>
          <p:cNvSpPr>
            <a:spLocks noGrp="1"/>
          </p:cNvSpPr>
          <p:nvPr>
            <p:ph sz="half" idx="26"/>
          </p:nvPr>
        </p:nvSpPr>
        <p:spPr>
          <a:xfrm>
            <a:off x="4659855" y="2194559"/>
            <a:ext cx="4118929" cy="34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a:extLst>
              <a:ext uri="{FF2B5EF4-FFF2-40B4-BE49-F238E27FC236}">
                <a16:creationId xmlns:a16="http://schemas.microsoft.com/office/drawing/2014/main" id="{0F9C5175-243C-4CC6-9C48-78F23C8EF77A}"/>
              </a:ext>
            </a:extLst>
          </p:cNvPr>
          <p:cNvSpPr>
            <a:spLocks noGrp="1"/>
          </p:cNvSpPr>
          <p:nvPr>
            <p:ph type="body" idx="32"/>
          </p:nvPr>
        </p:nvSpPr>
        <p:spPr>
          <a:xfrm>
            <a:off x="365125" y="1781520"/>
            <a:ext cx="4118928"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14" name="Text Placeholder 2">
            <a:extLst>
              <a:ext uri="{FF2B5EF4-FFF2-40B4-BE49-F238E27FC236}">
                <a16:creationId xmlns:a16="http://schemas.microsoft.com/office/drawing/2014/main" id="{EAA069A4-C366-4F61-B248-996C5636A135}"/>
              </a:ext>
            </a:extLst>
          </p:cNvPr>
          <p:cNvSpPr>
            <a:spLocks noGrp="1"/>
          </p:cNvSpPr>
          <p:nvPr>
            <p:ph type="body" idx="33"/>
          </p:nvPr>
        </p:nvSpPr>
        <p:spPr>
          <a:xfrm>
            <a:off x="4668184" y="1781520"/>
            <a:ext cx="4118928"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Tree>
    <p:extLst>
      <p:ext uri="{BB962C8B-B14F-4D97-AF65-F5344CB8AC3E}">
        <p14:creationId xmlns:p14="http://schemas.microsoft.com/office/powerpoint/2010/main" val="348384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Disclosure">
    <p:bg>
      <p:bgRef idx="1001">
        <a:schemeClr val="bg1"/>
      </p:bgRef>
    </p:bg>
    <p:spTree>
      <p:nvGrpSpPr>
        <p:cNvPr id="1" name=""/>
        <p:cNvGrpSpPr/>
        <p:nvPr/>
      </p:nvGrpSpPr>
      <p:grpSpPr>
        <a:xfrm>
          <a:off x="0" y="0"/>
          <a:ext cx="0" cy="0"/>
          <a:chOff x="0" y="0"/>
          <a:chExt cx="0" cy="0"/>
        </a:xfrm>
      </p:grpSpPr>
      <p:pic>
        <p:nvPicPr>
          <p:cNvPr id="6" name="Picture">
            <a:extLst>
              <a:ext uri="{FF2B5EF4-FFF2-40B4-BE49-F238E27FC236}">
                <a16:creationId xmlns:a16="http://schemas.microsoft.com/office/drawing/2014/main" id="{409D5E54-2CFA-4A4D-9C9B-328FD44D4EA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19" t="5053" r="498" b="15515"/>
          <a:stretch/>
        </p:blipFill>
        <p:spPr bwMode="hidden">
          <a:xfrm>
            <a:off x="0" y="1325880"/>
            <a:ext cx="9144000" cy="3749040"/>
          </a:xfrm>
          <a:prstGeom prst="rect">
            <a:avLst/>
          </a:prstGeom>
        </p:spPr>
      </p:pic>
      <p:sp>
        <p:nvSpPr>
          <p:cNvPr id="4" name="Header Rectangle">
            <a:extLst>
              <a:ext uri="{FF2B5EF4-FFF2-40B4-BE49-F238E27FC236}">
                <a16:creationId xmlns:a16="http://schemas.microsoft.com/office/drawing/2014/main" id="{88C91D30-2C59-6344-94E6-E76F1DC35C13}"/>
              </a:ext>
              <a:ext uri="{C183D7F6-B498-43B3-948B-1728B52AA6E4}">
                <adec:decorative xmlns:adec="http://schemas.microsoft.com/office/drawing/2017/decorative" val="1"/>
              </a:ext>
            </a:extLst>
          </p:cNvPr>
          <p:cNvSpPr/>
          <p:nvPr userDrawn="1"/>
        </p:nvSpPr>
        <p:spPr bwMode="hidden">
          <a:xfrm>
            <a:off x="365760" y="0"/>
            <a:ext cx="1280160" cy="91440"/>
          </a:xfrm>
          <a:prstGeom prst="rect">
            <a:avLst/>
          </a:prstGeom>
          <a:solidFill>
            <a:schemeClr val="bg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solidFill>
                <a:srgbClr val="FFFFFF"/>
              </a:solidFill>
            </a:endParaRPr>
          </a:p>
        </p:txBody>
      </p:sp>
      <p:pic>
        <p:nvPicPr>
          <p:cNvPr id="13" name="J.P. Morgan Private Bank" descr="J.P. Morgan Private Bank">
            <a:extLst>
              <a:ext uri="{FF2B5EF4-FFF2-40B4-BE49-F238E27FC236}">
                <a16:creationId xmlns:a16="http://schemas.microsoft.com/office/drawing/2014/main" id="{81E1FBA5-BF59-5B4E-8B68-00709A612D4F}"/>
              </a:ext>
            </a:extLst>
          </p:cNvPr>
          <p:cNvPicPr>
            <a:picLocks noChangeAspect="1"/>
          </p:cNvPicPr>
          <p:nvPr userDrawn="1"/>
        </p:nvPicPr>
        <p:blipFill rotWithShape="1">
          <a:blip r:embed="rId3"/>
          <a:srcRect b="7800"/>
          <a:stretch/>
        </p:blipFill>
        <p:spPr bwMode="black">
          <a:xfrm>
            <a:off x="178308" y="137161"/>
            <a:ext cx="1655064" cy="760306"/>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365758" y="1188720"/>
            <a:ext cx="8412480" cy="1188720"/>
          </a:xfrm>
        </p:spPr>
        <p:txBody>
          <a:bodyPr anchor="b" anchorCtr="0"/>
          <a:lstStyle>
            <a:lvl1pPr algn="l">
              <a:lnSpc>
                <a:spcPct val="90000"/>
              </a:lnSpc>
              <a:defRPr sz="4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365758" y="2468563"/>
            <a:ext cx="8412480" cy="457200"/>
          </a:xfrm>
        </p:spPr>
        <p:txBody>
          <a:bodyPr>
            <a:noAutofit/>
          </a:bodyPr>
          <a:lstStyle>
            <a:lvl1pPr marL="0" indent="0" algn="l">
              <a:lnSpc>
                <a:spcPct val="100000"/>
              </a:lnSpc>
              <a:spcBef>
                <a:spcPts val="0"/>
              </a:spcBef>
              <a:buNone/>
              <a:defRPr sz="1400" b="0">
                <a:solidFill>
                  <a:schemeClr val="tx2"/>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2" name="Text Placeholder 3">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365758" y="4571682"/>
            <a:ext cx="2679192" cy="274637"/>
          </a:xfrm>
        </p:spPr>
        <p:txBody>
          <a:bodyPr anchor="b" anchorCtr="0"/>
          <a:lstStyle>
            <a:lvl1pPr marL="0" indent="0">
              <a:spcBef>
                <a:spcPts val="0"/>
              </a:spcBef>
              <a:buFontTx/>
              <a:buNone/>
              <a:defRPr sz="900" b="1" cap="all" baseline="0"/>
            </a:lvl1pPr>
            <a:lvl2pPr marL="0" indent="0">
              <a:spcBef>
                <a:spcPts val="0"/>
              </a:spcBef>
              <a:buFontTx/>
              <a:buNone/>
              <a:defRPr sz="900" b="1" cap="all" baseline="0"/>
            </a:lvl2pPr>
            <a:lvl3pPr marL="0" indent="0">
              <a:spcBef>
                <a:spcPts val="0"/>
              </a:spcBef>
              <a:buFontTx/>
              <a:buNone/>
              <a:defRPr sz="900" b="1" cap="all" baseline="0"/>
            </a:lvl3pPr>
            <a:lvl4pPr marL="0" indent="0">
              <a:spcBef>
                <a:spcPts val="0"/>
              </a:spcBef>
              <a:buFontTx/>
              <a:buNone/>
              <a:defRPr sz="900" b="1" cap="all" baseline="0"/>
            </a:lvl4pPr>
            <a:lvl5pPr marL="0" indent="0">
              <a:spcBef>
                <a:spcPts val="0"/>
              </a:spcBef>
              <a:buFontTx/>
              <a:buNone/>
              <a:defRPr sz="900" b="1" cap="all" baseline="0"/>
            </a:lvl5pPr>
            <a:lvl6pPr marL="0" indent="0">
              <a:spcBef>
                <a:spcPts val="0"/>
              </a:spcBef>
              <a:buFontTx/>
              <a:buNone/>
              <a:defRPr sz="900" b="1" cap="all" baseline="0"/>
            </a:lvl6pPr>
            <a:lvl7pPr marL="0" indent="0">
              <a:spcBef>
                <a:spcPts val="0"/>
              </a:spcBef>
              <a:buFontTx/>
              <a:buNone/>
              <a:defRPr sz="900" b="1" cap="all" baseline="0"/>
            </a:lvl7pPr>
            <a:lvl8pPr marL="0" indent="0">
              <a:spcBef>
                <a:spcPts val="0"/>
              </a:spcBef>
              <a:buFontTx/>
              <a:buNone/>
              <a:defRPr sz="900" b="1" cap="all" baseline="0"/>
            </a:lvl8pPr>
            <a:lvl9pPr marL="0" indent="0">
              <a:spcBef>
                <a:spcPts val="0"/>
              </a:spcBef>
              <a:buFontTx/>
              <a:buNone/>
              <a:defRPr sz="900" b="1" cap="all" baseline="0"/>
            </a:lvl9pPr>
          </a:lstStyle>
          <a:p>
            <a:pPr lvl="0"/>
            <a:r>
              <a:rPr lang="en-US" dirty="0"/>
              <a:t>[MONTH 00, 0000]</a:t>
            </a:r>
          </a:p>
        </p:txBody>
      </p:sp>
      <p:sp>
        <p:nvSpPr>
          <p:cNvPr id="9" name="TextBox">
            <a:extLst>
              <a:ext uri="{FF2B5EF4-FFF2-40B4-BE49-F238E27FC236}">
                <a16:creationId xmlns:a16="http://schemas.microsoft.com/office/drawing/2014/main" id="{3F926809-08B6-BD40-BED8-2EA11489CFF4}"/>
              </a:ext>
            </a:extLst>
          </p:cNvPr>
          <p:cNvSpPr txBox="1"/>
          <p:nvPr userDrawn="1"/>
        </p:nvSpPr>
        <p:spPr>
          <a:xfrm>
            <a:off x="365756" y="5212080"/>
            <a:ext cx="6858000" cy="1006158"/>
          </a:xfrm>
          <a:prstGeom prst="rect">
            <a:avLst/>
          </a:prstGeom>
          <a:noFill/>
        </p:spPr>
        <p:txBody>
          <a:bodyPr wrap="square" lIns="0" tIns="0" rIns="0" bIns="0" rtlCol="0" anchor="b" anchorCtr="0">
            <a:noAutofit/>
          </a:bodyPr>
          <a:lstStyle/>
          <a:p>
            <a:pPr>
              <a:spcBef>
                <a:spcPts val="500"/>
              </a:spcBef>
              <a:buSzPct val="100000"/>
            </a:pPr>
            <a:r>
              <a:rPr lang="en-US" sz="700" b="1" dirty="0">
                <a:solidFill>
                  <a:srgbClr val="FFFFFF">
                    <a:lumMod val="50000"/>
                  </a:srgbClr>
                </a:solidFill>
              </a:rPr>
              <a:t>JPMorgan Chase Bank, N.A.</a:t>
            </a:r>
            <a:r>
              <a:rPr lang="en-US" sz="700" dirty="0">
                <a:solidFill>
                  <a:srgbClr val="FFFFFF">
                    <a:lumMod val="50000"/>
                  </a:srgbClr>
                </a:solidFill>
              </a:rPr>
              <a:t> and its affiliates (collectively “JPMCB”) offer investment products, which may include bank-managed accounts and custody, as part of </a:t>
            </a:r>
            <a:r>
              <a:rPr lang="en-US" sz="700">
                <a:solidFill>
                  <a:srgbClr val="FFFFFF">
                    <a:lumMod val="50000"/>
                  </a:srgbClr>
                </a:solidFill>
              </a:rPr>
              <a:t>its trust and </a:t>
            </a:r>
            <a:r>
              <a:rPr lang="en-US" sz="700" dirty="0">
                <a:solidFill>
                  <a:srgbClr val="FFFFFF">
                    <a:lumMod val="50000"/>
                  </a:srgbClr>
                </a:solidFill>
              </a:rPr>
              <a:t>fiduciary services. Other investment products and services, such as brokerage and advisory accounts, are offered through </a:t>
            </a:r>
            <a:r>
              <a:rPr lang="en-US" sz="700" b="1" dirty="0">
                <a:solidFill>
                  <a:srgbClr val="FFFFFF">
                    <a:lumMod val="50000"/>
                  </a:srgbClr>
                </a:solidFill>
              </a:rPr>
              <a:t>J.P. Morgan Securities LLC</a:t>
            </a:r>
            <a:r>
              <a:rPr lang="en-US" sz="700" dirty="0">
                <a:solidFill>
                  <a:srgbClr val="FFFFFF">
                    <a:lumMod val="50000"/>
                  </a:srgbClr>
                </a:solidFill>
              </a:rPr>
              <a:t> (“JPMS</a:t>
            </a:r>
            <a:r>
              <a:rPr lang="en-US" sz="700">
                <a:solidFill>
                  <a:srgbClr val="FFFFFF">
                    <a:lumMod val="50000"/>
                  </a:srgbClr>
                </a:solidFill>
              </a:rPr>
              <a:t>”), a member </a:t>
            </a:r>
            <a:r>
              <a:rPr lang="en-US" sz="700" dirty="0">
                <a:solidFill>
                  <a:srgbClr val="FFFFFF">
                    <a:lumMod val="50000"/>
                  </a:srgbClr>
                </a:solidFill>
              </a:rPr>
              <a:t>of FINRA and SIPC. JPMCB and JPMS are affiliated companies under the common control of JPMorgan Chase &amp; Co.</a:t>
            </a:r>
          </a:p>
          <a:p>
            <a:pPr>
              <a:spcBef>
                <a:spcPts val="500"/>
              </a:spcBef>
              <a:buSzPct val="100000"/>
            </a:pPr>
            <a:r>
              <a:rPr lang="en-US" sz="700" dirty="0">
                <a:solidFill>
                  <a:srgbClr val="FFFFFF">
                    <a:lumMod val="50000"/>
                  </a:srgbClr>
                </a:solidFill>
              </a:rPr>
              <a:t>The views expressed herein may differ from other JPMorgan Chase &amp; Co. affiliates and employees. This constitutes our judgment based on current market conditions </a:t>
            </a:r>
            <a:r>
              <a:rPr lang="en-US" sz="700">
                <a:solidFill>
                  <a:srgbClr val="FFFFFF">
                    <a:lumMod val="50000"/>
                  </a:srgbClr>
                </a:solidFill>
              </a:rPr>
              <a:t>and is subject </a:t>
            </a:r>
            <a:r>
              <a:rPr lang="en-US" sz="700" dirty="0">
                <a:solidFill>
                  <a:srgbClr val="FFFFFF">
                    <a:lumMod val="50000"/>
                  </a:srgbClr>
                </a:solidFill>
              </a:rPr>
              <a:t>to change without notice. This has not been prepared with any particular investor in mind, and it may not be suitable for all investors. Investors should speak </a:t>
            </a:r>
            <a:r>
              <a:rPr lang="en-US" sz="700">
                <a:solidFill>
                  <a:srgbClr val="FFFFFF">
                    <a:lumMod val="50000"/>
                  </a:srgbClr>
                </a:solidFill>
              </a:rPr>
              <a:t>to their financial </a:t>
            </a:r>
            <a:r>
              <a:rPr lang="en-US" sz="700" dirty="0">
                <a:solidFill>
                  <a:srgbClr val="FFFFFF">
                    <a:lumMod val="50000"/>
                  </a:srgbClr>
                </a:solidFill>
              </a:rPr>
              <a:t>representatives before engaging in any investment product or strategy. This material should not be regarded as research or as a J.P. Morgan Research Report. </a:t>
            </a:r>
            <a:r>
              <a:rPr lang="en-US" sz="700" b="1" dirty="0">
                <a:solidFill>
                  <a:srgbClr val="FFFFFF">
                    <a:lumMod val="50000"/>
                  </a:srgbClr>
                </a:solidFill>
              </a:rPr>
              <a:t>Outlooks and past performance are not reliable indicators of future results.</a:t>
            </a:r>
          </a:p>
          <a:p>
            <a:pPr>
              <a:spcBef>
                <a:spcPts val="500"/>
              </a:spcBef>
              <a:buSzPct val="100000"/>
            </a:pPr>
            <a:r>
              <a:rPr lang="en-US" sz="700" b="1" dirty="0">
                <a:solidFill>
                  <a:srgbClr val="FFFFFF">
                    <a:lumMod val="50000"/>
                  </a:srgbClr>
                </a:solidFill>
              </a:rPr>
              <a:t>© 2021 JPMorgan Chase &amp; Co. All rights reserved.</a:t>
            </a:r>
          </a:p>
        </p:txBody>
      </p:sp>
      <p:sp>
        <p:nvSpPr>
          <p:cNvPr id="10" name="TextBox">
            <a:extLst>
              <a:ext uri="{FF2B5EF4-FFF2-40B4-BE49-F238E27FC236}">
                <a16:creationId xmlns:a16="http://schemas.microsoft.com/office/drawing/2014/main" id="{D35BB61B-6A39-0F43-A952-3ACDA4F204B7}"/>
              </a:ext>
            </a:extLst>
          </p:cNvPr>
          <p:cNvSpPr txBox="1"/>
          <p:nvPr userDrawn="1"/>
        </p:nvSpPr>
        <p:spPr>
          <a:xfrm>
            <a:off x="365758" y="6355078"/>
            <a:ext cx="4114800" cy="137160"/>
          </a:xfrm>
          <a:prstGeom prst="rect">
            <a:avLst/>
          </a:prstGeom>
          <a:noFill/>
          <a:ln>
            <a:solidFill>
              <a:schemeClr val="bg1">
                <a:lumMod val="50000"/>
              </a:schemeClr>
            </a:solidFill>
          </a:ln>
        </p:spPr>
        <p:txBody>
          <a:bodyPr wrap="none" lIns="0" tIns="0" rIns="0" bIns="0" rtlCol="0" anchor="ctr" anchorCtr="0">
            <a:noAutofit/>
          </a:bodyPr>
          <a:lstStyle/>
          <a:p>
            <a:pPr algn="ctr">
              <a:spcBef>
                <a:spcPts val="900"/>
              </a:spcBef>
              <a:buSzPct val="100000"/>
              <a:buFont typeface="Arial"/>
              <a:buNone/>
            </a:pPr>
            <a:r>
              <a:rPr lang="en-US" sz="700" b="1" cap="all" dirty="0">
                <a:solidFill>
                  <a:srgbClr val="FFFFFF">
                    <a:lumMod val="50000"/>
                  </a:srgbClr>
                </a:solidFill>
              </a:rPr>
              <a:t>INVESTMENT PRODUCTS: • NOT FDIC INSURED • NO BANK GUARANTEE • MAY LOSE VALUE</a:t>
            </a:r>
          </a:p>
        </p:txBody>
      </p:sp>
    </p:spTree>
    <p:extLst>
      <p:ext uri="{BB962C8B-B14F-4D97-AF65-F5344CB8AC3E}">
        <p14:creationId xmlns:p14="http://schemas.microsoft.com/office/powerpoint/2010/main" val="7991187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97">
          <p15:clr>
            <a:srgbClr val="FBAE4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Charts x2 vertical-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02600" indent="-102600">
              <a:spcBef>
                <a:spcPts val="675"/>
              </a:spcBef>
              <a:buFont typeface="Arial" panose="020B0604020202020204" pitchFamily="34" charset="0"/>
              <a:buChar char="•"/>
              <a:defRPr/>
            </a:lvl2pPr>
            <a:lvl3pPr marL="205200" indent="-1026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2" name="Content Placeholder 4">
            <a:extLst>
              <a:ext uri="{FF2B5EF4-FFF2-40B4-BE49-F238E27FC236}">
                <a16:creationId xmlns:a16="http://schemas.microsoft.com/office/drawing/2014/main" id="{B25F1B8D-2CC1-4B93-863C-217E1D25C285}"/>
              </a:ext>
            </a:extLst>
          </p:cNvPr>
          <p:cNvSpPr>
            <a:spLocks noGrp="1"/>
          </p:cNvSpPr>
          <p:nvPr>
            <p:ph sz="half" idx="26"/>
          </p:nvPr>
        </p:nvSpPr>
        <p:spPr>
          <a:xfrm>
            <a:off x="3224866"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a:extLst>
              <a:ext uri="{FF2B5EF4-FFF2-40B4-BE49-F238E27FC236}">
                <a16:creationId xmlns:a16="http://schemas.microsoft.com/office/drawing/2014/main" id="{8E2C8FEC-A177-441B-A8C4-03935626DA8F}"/>
              </a:ext>
            </a:extLst>
          </p:cNvPr>
          <p:cNvSpPr>
            <a:spLocks noGrp="1"/>
          </p:cNvSpPr>
          <p:nvPr>
            <p:ph type="body" idx="32"/>
          </p:nvPr>
        </p:nvSpPr>
        <p:spPr>
          <a:xfrm>
            <a:off x="365125" y="1781520"/>
            <a:ext cx="2700000"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18" name="Text Placeholder 2">
            <a:extLst>
              <a:ext uri="{FF2B5EF4-FFF2-40B4-BE49-F238E27FC236}">
                <a16:creationId xmlns:a16="http://schemas.microsoft.com/office/drawing/2014/main" id="{D6DCB7A8-56CE-48BF-8381-EAD7052633AB}"/>
              </a:ext>
            </a:extLst>
          </p:cNvPr>
          <p:cNvSpPr>
            <a:spLocks noGrp="1"/>
          </p:cNvSpPr>
          <p:nvPr>
            <p:ph type="body" idx="33"/>
          </p:nvPr>
        </p:nvSpPr>
        <p:spPr>
          <a:xfrm>
            <a:off x="3224866" y="1781520"/>
            <a:ext cx="2700000"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Tree>
    <p:extLst>
      <p:ext uri="{BB962C8B-B14F-4D97-AF65-F5344CB8AC3E}">
        <p14:creationId xmlns:p14="http://schemas.microsoft.com/office/powerpoint/2010/main" val="415619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orient="horz" pos="1116">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Chart x4-TB">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A7C8EBCB-BF47-4899-9367-9A3671AB0228}"/>
              </a:ext>
            </a:extLst>
          </p:cNvPr>
          <p:cNvSpPr>
            <a:spLocks noGrp="1"/>
          </p:cNvSpPr>
          <p:nvPr>
            <p:ph type="body" idx="34"/>
          </p:nvPr>
        </p:nvSpPr>
        <p:spPr>
          <a:xfrm>
            <a:off x="365125" y="3897190"/>
            <a:ext cx="4118928"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24" name="Text Placeholder 2">
            <a:extLst>
              <a:ext uri="{FF2B5EF4-FFF2-40B4-BE49-F238E27FC236}">
                <a16:creationId xmlns:a16="http://schemas.microsoft.com/office/drawing/2014/main" id="{01821AB9-ECDF-4C1D-A498-977A96CD1275}"/>
              </a:ext>
            </a:extLst>
          </p:cNvPr>
          <p:cNvSpPr>
            <a:spLocks noGrp="1"/>
          </p:cNvSpPr>
          <p:nvPr>
            <p:ph type="body" idx="35"/>
          </p:nvPr>
        </p:nvSpPr>
        <p:spPr>
          <a:xfrm>
            <a:off x="4668184" y="3897190"/>
            <a:ext cx="4118928"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21" name="Text Placeholder 2">
            <a:extLst>
              <a:ext uri="{FF2B5EF4-FFF2-40B4-BE49-F238E27FC236}">
                <a16:creationId xmlns:a16="http://schemas.microsoft.com/office/drawing/2014/main" id="{555F4D2D-9EF0-4787-9E6D-FD059B420703}"/>
              </a:ext>
            </a:extLst>
          </p:cNvPr>
          <p:cNvSpPr>
            <a:spLocks noGrp="1"/>
          </p:cNvSpPr>
          <p:nvPr>
            <p:ph type="body" idx="32"/>
          </p:nvPr>
        </p:nvSpPr>
        <p:spPr>
          <a:xfrm>
            <a:off x="365125" y="1781520"/>
            <a:ext cx="4118928"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22" name="Text Placeholder 2">
            <a:extLst>
              <a:ext uri="{FF2B5EF4-FFF2-40B4-BE49-F238E27FC236}">
                <a16:creationId xmlns:a16="http://schemas.microsoft.com/office/drawing/2014/main" id="{04B56A91-5556-4AE5-927B-192CFC75567E}"/>
              </a:ext>
            </a:extLst>
          </p:cNvPr>
          <p:cNvSpPr>
            <a:spLocks noGrp="1"/>
          </p:cNvSpPr>
          <p:nvPr>
            <p:ph type="body" idx="33"/>
          </p:nvPr>
        </p:nvSpPr>
        <p:spPr>
          <a:xfrm>
            <a:off x="4668184" y="1781520"/>
            <a:ext cx="4118928"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a:p>
            <a:pPr lvl="1"/>
            <a:r>
              <a:rPr lang="en-US" sz="6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60" y="21945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
        <p:nvSpPr>
          <p:cNvPr id="12" name="Content Placeholder 4">
            <a:extLst>
              <a:ext uri="{FF2B5EF4-FFF2-40B4-BE49-F238E27FC236}">
                <a16:creationId xmlns:a16="http://schemas.microsoft.com/office/drawing/2014/main" id="{0E689A0D-BFF8-44F7-B4AD-1EF5493EB3A3}"/>
              </a:ext>
            </a:extLst>
          </p:cNvPr>
          <p:cNvSpPr>
            <a:spLocks noGrp="1"/>
          </p:cNvSpPr>
          <p:nvPr>
            <p:ph sz="half" idx="26"/>
          </p:nvPr>
        </p:nvSpPr>
        <p:spPr>
          <a:xfrm>
            <a:off x="4659855" y="21945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82379C93-8EC7-4C81-A2D5-4C0BCC35FED0}"/>
              </a:ext>
            </a:extLst>
          </p:cNvPr>
          <p:cNvSpPr>
            <a:spLocks noGrp="1"/>
          </p:cNvSpPr>
          <p:nvPr>
            <p:ph sz="half" idx="27"/>
          </p:nvPr>
        </p:nvSpPr>
        <p:spPr>
          <a:xfrm>
            <a:off x="365760" y="42388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7E6746BA-9B73-4597-AB2D-F122BF934733}"/>
              </a:ext>
            </a:extLst>
          </p:cNvPr>
          <p:cNvSpPr>
            <a:spLocks noGrp="1"/>
          </p:cNvSpPr>
          <p:nvPr>
            <p:ph sz="half" idx="28"/>
          </p:nvPr>
        </p:nvSpPr>
        <p:spPr>
          <a:xfrm>
            <a:off x="4659855" y="42388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394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Important Information 3col">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8" y="1036800"/>
            <a:ext cx="8412477" cy="5181438"/>
          </a:xfrm>
        </p:spPr>
        <p:txBody>
          <a:bodyPr numCol="3" spcCol="180000"/>
          <a:lstStyle>
            <a:lvl1pPr marL="0" indent="0">
              <a:lnSpc>
                <a:spcPct val="110000"/>
              </a:lnSpc>
              <a:spcBef>
                <a:spcPts val="1350"/>
              </a:spcBef>
              <a:buNone/>
              <a:defRPr sz="675" b="1">
                <a:solidFill>
                  <a:schemeClr val="tx2"/>
                </a:solidFill>
              </a:defRPr>
            </a:lvl1pPr>
            <a:lvl2pPr marL="0" indent="0">
              <a:lnSpc>
                <a:spcPct val="110000"/>
              </a:lnSpc>
              <a:spcBef>
                <a:spcPts val="675"/>
              </a:spcBef>
              <a:buFont typeface="+mj-lt"/>
              <a:buNone/>
              <a:defRPr sz="600"/>
            </a:lvl2pPr>
            <a:lvl3pPr marL="102600" indent="-102600">
              <a:lnSpc>
                <a:spcPct val="110000"/>
              </a:lnSpc>
              <a:buFont typeface="Arial" panose="020B0604020202020204" pitchFamily="34" charset="0"/>
              <a:buChar char="•"/>
              <a:defRPr sz="600"/>
            </a:lvl3pPr>
            <a:lvl4pPr marL="205200" indent="-102870">
              <a:lnSpc>
                <a:spcPct val="110000"/>
              </a:lnSpc>
              <a:buFont typeface="Arial" panose="020B0604020202020204" pitchFamily="34" charset="0"/>
              <a:buChar char="◦"/>
              <a:defRPr sz="600"/>
            </a:lvl4pPr>
            <a:lvl5pPr marL="307800">
              <a:lnSpc>
                <a:spcPct val="110000"/>
              </a:lnSpc>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745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382">
          <p15:clr>
            <a:srgbClr val="FBAE40"/>
          </p15:clr>
        </p15:guide>
      </p15:sldGuideLst>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Important Information">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8" y="1036800"/>
            <a:ext cx="8412477" cy="5181438"/>
          </a:xfrm>
        </p:spPr>
        <p:txBody>
          <a:bodyPr numCol="1" spcCol="180000"/>
          <a:lstStyle>
            <a:lvl1pPr marL="0" indent="0">
              <a:lnSpc>
                <a:spcPct val="110000"/>
              </a:lnSpc>
              <a:spcBef>
                <a:spcPts val="1350"/>
              </a:spcBef>
              <a:buNone/>
              <a:defRPr sz="675" b="1">
                <a:solidFill>
                  <a:schemeClr val="tx2"/>
                </a:solidFill>
              </a:defRPr>
            </a:lvl1pPr>
            <a:lvl2pPr marL="0" indent="0">
              <a:lnSpc>
                <a:spcPct val="110000"/>
              </a:lnSpc>
              <a:spcBef>
                <a:spcPts val="675"/>
              </a:spcBef>
              <a:buFont typeface="+mj-lt"/>
              <a:buNone/>
              <a:defRPr sz="600"/>
            </a:lvl2pPr>
            <a:lvl3pPr marL="102600" indent="-102600">
              <a:lnSpc>
                <a:spcPct val="110000"/>
              </a:lnSpc>
              <a:buFont typeface="Arial" panose="020B0604020202020204" pitchFamily="34" charset="0"/>
              <a:buChar char="•"/>
              <a:defRPr sz="600"/>
            </a:lvl3pPr>
            <a:lvl4pPr marL="205200" indent="-102870">
              <a:lnSpc>
                <a:spcPct val="110000"/>
              </a:lnSpc>
              <a:buFont typeface="Arial" panose="020B0604020202020204" pitchFamily="34" charset="0"/>
              <a:buChar char="◦"/>
              <a:defRPr sz="600"/>
            </a:lvl4pPr>
            <a:lvl5pPr marL="307800">
              <a:lnSpc>
                <a:spcPct val="110000"/>
              </a:lnSpc>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812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382">
          <p15:clr>
            <a:srgbClr val="FBAE40"/>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itle + Important Information 1 column">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8" y="1641600"/>
            <a:ext cx="8412477" cy="4576638"/>
          </a:xfrm>
        </p:spPr>
        <p:txBody>
          <a:bodyPr numCol="1" spcCol="180000"/>
          <a:lstStyle>
            <a:lvl1pPr marL="0" indent="0">
              <a:lnSpc>
                <a:spcPct val="110000"/>
              </a:lnSpc>
              <a:spcBef>
                <a:spcPts val="1350"/>
              </a:spcBef>
              <a:buNone/>
              <a:defRPr sz="675" b="1">
                <a:solidFill>
                  <a:schemeClr val="tx2"/>
                </a:solidFill>
              </a:defRPr>
            </a:lvl1pPr>
            <a:lvl2pPr marL="0" indent="0">
              <a:lnSpc>
                <a:spcPct val="110000"/>
              </a:lnSpc>
              <a:spcBef>
                <a:spcPts val="132"/>
              </a:spcBef>
              <a:buFont typeface="+mj-lt"/>
              <a:buNone/>
              <a:defRPr sz="600"/>
            </a:lvl2pPr>
            <a:lvl3pPr marL="102600" indent="-102600">
              <a:lnSpc>
                <a:spcPct val="110000"/>
              </a:lnSpc>
              <a:buFont typeface="Arial" panose="020B0604020202020204" pitchFamily="34" charset="0"/>
              <a:buChar char="•"/>
              <a:defRPr sz="600"/>
            </a:lvl3pPr>
            <a:lvl4pPr marL="205200" indent="-102870">
              <a:lnSpc>
                <a:spcPct val="110000"/>
              </a:lnSpc>
              <a:buFont typeface="Arial" panose="020B0604020202020204" pitchFamily="34" charset="0"/>
              <a:buChar char="◦"/>
              <a:defRPr sz="600"/>
            </a:lvl4pPr>
            <a:lvl5pPr marL="307800">
              <a:lnSpc>
                <a:spcPct val="110000"/>
              </a:lnSpc>
              <a:defRPr sz="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2">
            <a:extLst>
              <a:ext uri="{FF2B5EF4-FFF2-40B4-BE49-F238E27FC236}">
                <a16:creationId xmlns:a16="http://schemas.microsoft.com/office/drawing/2014/main" id="{2527D30B-B0E7-4E72-8882-33542BA47061}"/>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7" name="Line">
            <a:extLst>
              <a:ext uri="{FF2B5EF4-FFF2-40B4-BE49-F238E27FC236}">
                <a16:creationId xmlns:a16="http://schemas.microsoft.com/office/drawing/2014/main" id="{69FE87FF-E132-4060-B3C7-BD75D5EAD18A}"/>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Tree>
    <p:extLst>
      <p:ext uri="{BB962C8B-B14F-4D97-AF65-F5344CB8AC3E}">
        <p14:creationId xmlns:p14="http://schemas.microsoft.com/office/powerpoint/2010/main" val="210866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382">
          <p15:clr>
            <a:srgbClr val="FBAE40"/>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OLD DISCLAIMER">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68901D48-E776-498A-B56E-EE6E146CD400}"/>
              </a:ext>
            </a:extLst>
          </p:cNvPr>
          <p:cNvSpPr txBox="1">
            <a:spLocks/>
          </p:cNvSpPr>
          <p:nvPr userDrawn="1"/>
        </p:nvSpPr>
        <p:spPr>
          <a:xfrm>
            <a:off x="432263" y="5922493"/>
            <a:ext cx="8279475" cy="385490"/>
          </a:xfrm>
          <a:prstGeom prst="rect">
            <a:avLst/>
          </a:prstGeom>
        </p:spPr>
        <p:txBody>
          <a:bodyPr wrap="square" lIns="0" tIns="0" rIns="0" bIns="0" anchor="t">
            <a:spAutoFit/>
          </a:bodyPr>
          <a:lstStyle>
            <a:lvl1pPr marL="12192" indent="-9017" algn="l" defTabSz="914400" rtl="0" eaLnBrk="1" latinLnBrk="0" hangingPunct="1">
              <a:lnSpc>
                <a:spcPct val="110000"/>
              </a:lnSpc>
              <a:spcBef>
                <a:spcPts val="910"/>
              </a:spcBef>
              <a:spcAft>
                <a:spcPct val="0"/>
              </a:spcAft>
              <a:buFontTx/>
              <a:buNone/>
              <a:defRPr sz="1200" b="0" i="0" kern="1200">
                <a:solidFill>
                  <a:schemeClr val="tx2"/>
                </a:solidFill>
                <a:latin typeface="Arial" panose="020B0604020202020204" pitchFamily="34" charset="0"/>
                <a:ea typeface="+mn-ea"/>
                <a:cs typeface="+mn-cs"/>
              </a:defRPr>
            </a:lvl1pPr>
            <a:lvl2pPr marL="210312" indent="-210312" algn="l" defTabSz="914400" rtl="0" eaLnBrk="1" latinLnBrk="0" hangingPunct="1">
              <a:lnSpc>
                <a:spcPct val="110000"/>
              </a:lnSpc>
              <a:spcBef>
                <a:spcPts val="600"/>
              </a:spcBef>
              <a:spcAft>
                <a:spcPct val="0"/>
              </a:spcAft>
              <a:buClr>
                <a:schemeClr val="bg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2pPr>
            <a:lvl3pPr marL="420624" indent="-210312" algn="l" defTabSz="914400" rtl="0" eaLnBrk="1" latinLnBrk="0" hangingPunct="1">
              <a:lnSpc>
                <a:spcPct val="110000"/>
              </a:lnSpc>
              <a:spcBef>
                <a:spcPts val="300"/>
              </a:spcBef>
              <a:spcAft>
                <a:spcPct val="0"/>
              </a:spcAft>
              <a:buClr>
                <a:schemeClr val="tx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3pPr>
            <a:lvl4pPr marL="649224" indent="-228600" algn="l" defTabSz="914400" rtl="0" eaLnBrk="1" latinLnBrk="0" hangingPunct="1">
              <a:lnSpc>
                <a:spcPct val="110000"/>
              </a:lnSpc>
              <a:spcBef>
                <a:spcPts val="10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4pPr>
            <a:lvl5pPr marL="877824" indent="-228600" algn="l" defTabSz="914400" rtl="0" eaLnBrk="1" latinLnBrk="0" hangingPunct="1">
              <a:lnSpc>
                <a:spcPct val="110000"/>
              </a:lnSpc>
              <a:spcBef>
                <a:spcPts val="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sz="530" dirty="0">
                <a:solidFill>
                  <a:srgbClr val="6D6E6A"/>
                </a:solidFill>
                <a:cs typeface="Arial" panose="020B0604020202020204" pitchFamily="34" charset="0"/>
              </a:rPr>
              <a:t>For illustrative purposes only. This information does not reflect the performance of any specific investment scenario. The views and strategies described herein may not be suitable for all investors, and more complete information is available which discusses risks, liquidity, and other matters of interest. This information is not intended as an offer or solicitation for the purchase or sale of any financial instrument. </a:t>
            </a:r>
            <a:r>
              <a:rPr sz="728" b="1" dirty="0">
                <a:solidFill>
                  <a:srgbClr val="6D6E6A"/>
                </a:solidFill>
                <a:cs typeface="Arial" panose="020B0604020202020204" pitchFamily="34" charset="0"/>
              </a:rPr>
              <a:t>Outlooks and past performance are no guarantee of future results.</a:t>
            </a:r>
            <a:r>
              <a:rPr sz="728" dirty="0">
                <a:solidFill>
                  <a:srgbClr val="6D6E6A"/>
                </a:solidFill>
                <a:cs typeface="Arial" panose="020B0604020202020204" pitchFamily="34" charset="0"/>
              </a:rPr>
              <a:t> </a:t>
            </a:r>
            <a:r>
              <a:rPr sz="530" dirty="0">
                <a:solidFill>
                  <a:srgbClr val="6D6E6A"/>
                </a:solidFill>
                <a:cs typeface="Arial" panose="020B0604020202020204" pitchFamily="34" charset="0"/>
              </a:rPr>
              <a:t>It is not possible to invest directly in an index. </a:t>
            </a:r>
          </a:p>
          <a:p>
            <a:pPr>
              <a:spcBef>
                <a:spcPts val="0"/>
              </a:spcBef>
            </a:pPr>
            <a:r>
              <a:rPr sz="530" dirty="0">
                <a:solidFill>
                  <a:srgbClr val="6D6E6A"/>
                </a:solidFill>
                <a:cs typeface="Arial" panose="020B0604020202020204" pitchFamily="34" charset="0"/>
              </a:rPr>
              <a:t>Please refer to “Definition of Indices and Terms” for important information. </a:t>
            </a:r>
          </a:p>
        </p:txBody>
      </p:sp>
    </p:spTree>
    <p:extLst>
      <p:ext uri="{BB962C8B-B14F-4D97-AF65-F5344CB8AC3E}">
        <p14:creationId xmlns:p14="http://schemas.microsoft.com/office/powerpoint/2010/main" val="243407355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_Charts x2 vertical-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382" b="1" cap="all" baseline="0"/>
            </a:lvl1pPr>
            <a:lvl2pPr marL="0" indent="0">
              <a:spcBef>
                <a:spcPts val="0"/>
              </a:spcBef>
              <a:buFontTx/>
              <a:buNone/>
              <a:defRPr sz="382" b="1" cap="all" baseline="0"/>
            </a:lvl2pPr>
            <a:lvl3pPr marL="0" indent="0">
              <a:spcBef>
                <a:spcPts val="0"/>
              </a:spcBef>
              <a:buFontTx/>
              <a:buNone/>
              <a:defRPr sz="382" b="1" cap="all" baseline="0"/>
            </a:lvl3pPr>
            <a:lvl4pPr marL="0" indent="0">
              <a:spcBef>
                <a:spcPts val="0"/>
              </a:spcBef>
              <a:buFontTx/>
              <a:buNone/>
              <a:defRPr sz="382" b="1" cap="all" baseline="0"/>
            </a:lvl4pPr>
            <a:lvl5pPr marL="0" indent="0">
              <a:spcBef>
                <a:spcPts val="0"/>
              </a:spcBef>
              <a:buFontTx/>
              <a:buNone/>
              <a:defRPr sz="382" b="1" cap="all" baseline="0"/>
            </a:lvl5pPr>
            <a:lvl6pPr marL="0" indent="0">
              <a:spcBef>
                <a:spcPts val="0"/>
              </a:spcBef>
              <a:buFontTx/>
              <a:buNone/>
              <a:defRPr sz="382" b="1" cap="all" baseline="0"/>
            </a:lvl6pPr>
            <a:lvl7pPr marL="0" indent="0">
              <a:spcBef>
                <a:spcPts val="0"/>
              </a:spcBef>
              <a:buFontTx/>
              <a:buNone/>
              <a:defRPr sz="382" b="1" cap="all" baseline="0"/>
            </a:lvl7pPr>
            <a:lvl8pPr marL="0" indent="0">
              <a:spcBef>
                <a:spcPts val="0"/>
              </a:spcBef>
              <a:buFontTx/>
              <a:buNone/>
              <a:defRPr sz="382" b="1" cap="all" baseline="0"/>
            </a:lvl8pPr>
            <a:lvl9pPr marL="0" indent="0">
              <a:spcBef>
                <a:spcPts val="0"/>
              </a:spcBef>
              <a:buFontTx/>
              <a:buNone/>
              <a:defRPr sz="382"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656" b="0" cap="none" baseline="0">
                <a:solidFill>
                  <a:schemeClr val="tx2"/>
                </a:solidFill>
                <a:latin typeface="+mn-lt"/>
              </a:defRPr>
            </a:lvl1pPr>
            <a:lvl2pPr marL="0" indent="0" algn="l">
              <a:lnSpc>
                <a:spcPct val="100000"/>
              </a:lnSpc>
              <a:spcBef>
                <a:spcPts val="0"/>
              </a:spcBef>
              <a:buNone/>
              <a:defRPr sz="656" b="0" cap="all" baseline="0">
                <a:solidFill>
                  <a:schemeClr val="tx2"/>
                </a:solidFill>
                <a:latin typeface="+mn-lt"/>
              </a:defRPr>
            </a:lvl2pPr>
            <a:lvl3pPr marL="0" indent="0" algn="l">
              <a:lnSpc>
                <a:spcPct val="100000"/>
              </a:lnSpc>
              <a:spcBef>
                <a:spcPts val="0"/>
              </a:spcBef>
              <a:buNone/>
              <a:defRPr sz="656" b="0" cap="all" baseline="0">
                <a:solidFill>
                  <a:schemeClr val="tx2"/>
                </a:solidFill>
                <a:latin typeface="+mn-lt"/>
              </a:defRPr>
            </a:lvl3pPr>
            <a:lvl4pPr marL="0" indent="0" algn="l">
              <a:lnSpc>
                <a:spcPct val="100000"/>
              </a:lnSpc>
              <a:spcBef>
                <a:spcPts val="0"/>
              </a:spcBef>
              <a:buNone/>
              <a:defRPr sz="656" b="0" cap="all" baseline="0">
                <a:solidFill>
                  <a:schemeClr val="tx2"/>
                </a:solidFill>
                <a:latin typeface="+mn-lt"/>
              </a:defRPr>
            </a:lvl4pPr>
            <a:lvl5pPr marL="0" indent="0" algn="l">
              <a:lnSpc>
                <a:spcPct val="100000"/>
              </a:lnSpc>
              <a:spcBef>
                <a:spcPts val="0"/>
              </a:spcBef>
              <a:buNone/>
              <a:defRPr sz="656" b="0" cap="all" baseline="0">
                <a:solidFill>
                  <a:schemeClr val="tx2"/>
                </a:solidFill>
                <a:latin typeface="+mn-lt"/>
              </a:defRPr>
            </a:lvl5pPr>
            <a:lvl6pPr marL="0" indent="0" algn="l">
              <a:lnSpc>
                <a:spcPct val="100000"/>
              </a:lnSpc>
              <a:spcBef>
                <a:spcPts val="0"/>
              </a:spcBef>
              <a:buNone/>
              <a:defRPr sz="656" b="0" cap="all" baseline="0">
                <a:solidFill>
                  <a:schemeClr val="tx2"/>
                </a:solidFill>
                <a:latin typeface="+mn-lt"/>
              </a:defRPr>
            </a:lvl6pPr>
            <a:lvl7pPr marL="0" indent="0" algn="l">
              <a:lnSpc>
                <a:spcPct val="100000"/>
              </a:lnSpc>
              <a:spcBef>
                <a:spcPts val="0"/>
              </a:spcBef>
              <a:buNone/>
              <a:defRPr sz="656" b="0" cap="all" baseline="0">
                <a:solidFill>
                  <a:schemeClr val="tx2"/>
                </a:solidFill>
                <a:latin typeface="+mn-lt"/>
              </a:defRPr>
            </a:lvl7pPr>
            <a:lvl8pPr marL="0" indent="0" algn="l">
              <a:lnSpc>
                <a:spcPct val="100000"/>
              </a:lnSpc>
              <a:spcBef>
                <a:spcPts val="0"/>
              </a:spcBef>
              <a:buNone/>
              <a:defRPr sz="656" b="0" cap="all" baseline="0">
                <a:solidFill>
                  <a:schemeClr val="tx2"/>
                </a:solidFill>
                <a:latin typeface="+mn-lt"/>
              </a:defRPr>
            </a:lvl8pPr>
            <a:lvl9pPr marL="0" indent="0" algn="l">
              <a:lnSpc>
                <a:spcPct val="100000"/>
              </a:lnSpc>
              <a:spcBef>
                <a:spcPts val="0"/>
              </a:spcBef>
              <a:buNone/>
              <a:defRPr sz="656"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7" y="1781523"/>
            <a:ext cx="2679192" cy="4162081"/>
          </a:xfrm>
        </p:spPr>
        <p:txBody>
          <a:bodyPr/>
          <a:lstStyle>
            <a:lvl1pPr marL="0" indent="0">
              <a:buNone/>
              <a:defRPr b="1"/>
            </a:lvl1pPr>
            <a:lvl2pPr marL="74691" indent="-74691">
              <a:spcBef>
                <a:spcPts val="492"/>
              </a:spcBef>
              <a:buFont typeface="Arial" panose="020B0604020202020204" pitchFamily="34" charset="0"/>
              <a:buChar char="•"/>
              <a:defRPr/>
            </a:lvl2pPr>
            <a:lvl3pPr marL="149381" indent="-74691">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a:extLst>
              <a:ext uri="{FF2B5EF4-FFF2-40B4-BE49-F238E27FC236}">
                <a16:creationId xmlns:a16="http://schemas.microsoft.com/office/drawing/2014/main" id="{B25F1B8D-2CC1-4B93-863C-217E1D25C285}"/>
              </a:ext>
            </a:extLst>
          </p:cNvPr>
          <p:cNvSpPr>
            <a:spLocks noGrp="1"/>
          </p:cNvSpPr>
          <p:nvPr>
            <p:ph sz="half" idx="26"/>
          </p:nvPr>
        </p:nvSpPr>
        <p:spPr>
          <a:xfrm>
            <a:off x="3224866"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a:extLst>
              <a:ext uri="{FF2B5EF4-FFF2-40B4-BE49-F238E27FC236}">
                <a16:creationId xmlns:a16="http://schemas.microsoft.com/office/drawing/2014/main" id="{8E2C8FEC-A177-441B-A8C4-03935626DA8F}"/>
              </a:ext>
            </a:extLst>
          </p:cNvPr>
          <p:cNvSpPr>
            <a:spLocks noGrp="1"/>
          </p:cNvSpPr>
          <p:nvPr>
            <p:ph type="body" idx="32"/>
          </p:nvPr>
        </p:nvSpPr>
        <p:spPr>
          <a:xfrm>
            <a:off x="365125" y="1781521"/>
            <a:ext cx="2700000" cy="318249"/>
          </a:xfrm>
        </p:spPr>
        <p:txBody>
          <a:bodyPr anchor="t" anchorCtr="0"/>
          <a:lstStyle>
            <a:lvl1pPr marL="0" indent="0">
              <a:lnSpc>
                <a:spcPct val="100000"/>
              </a:lnSpc>
              <a:spcBef>
                <a:spcPts val="0"/>
              </a:spcBef>
              <a:spcAft>
                <a:spcPts val="0"/>
              </a:spcAft>
              <a:buNone/>
              <a:defRPr sz="546" b="1" cap="all" baseline="0">
                <a:solidFill>
                  <a:schemeClr val="tx2"/>
                </a:solidFill>
              </a:defRPr>
            </a:lvl1pPr>
            <a:lvl2pPr marL="0" indent="0">
              <a:lnSpc>
                <a:spcPct val="100000"/>
              </a:lnSpc>
              <a:spcBef>
                <a:spcPts val="0"/>
              </a:spcBef>
              <a:spcAft>
                <a:spcPts val="0"/>
              </a:spcAft>
              <a:buNone/>
              <a:tabLst>
                <a:tab pos="2985959" algn="r"/>
              </a:tabLst>
              <a:defRPr sz="437" b="0">
                <a:solidFill>
                  <a:schemeClr val="tx1"/>
                </a:solidFill>
              </a:defRPr>
            </a:lvl2pPr>
            <a:lvl3pPr marL="499249" indent="0">
              <a:buNone/>
              <a:defRPr sz="982" b="1"/>
            </a:lvl3pPr>
            <a:lvl4pPr marL="748874" indent="0">
              <a:buNone/>
              <a:defRPr sz="874" b="1"/>
            </a:lvl4pPr>
            <a:lvl5pPr marL="998498" indent="0">
              <a:buNone/>
              <a:defRPr sz="874" b="1"/>
            </a:lvl5pPr>
            <a:lvl6pPr marL="1248122" indent="0">
              <a:buNone/>
              <a:defRPr sz="874" b="1"/>
            </a:lvl6pPr>
            <a:lvl7pPr marL="1497746" indent="0">
              <a:buNone/>
              <a:defRPr sz="874" b="1"/>
            </a:lvl7pPr>
            <a:lvl8pPr marL="1747370" indent="0">
              <a:buNone/>
              <a:defRPr sz="874" b="1"/>
            </a:lvl8pPr>
            <a:lvl9pPr marL="1996995" indent="0">
              <a:buNone/>
              <a:defRPr sz="874" b="1"/>
            </a:lvl9pPr>
          </a:lstStyle>
          <a:p>
            <a:pPr lvl="0"/>
            <a:r>
              <a:rPr lang="en-US" dirty="0"/>
              <a:t>Click to edit Master text styles</a:t>
            </a:r>
          </a:p>
          <a:p>
            <a:pPr lvl="1"/>
            <a:r>
              <a:rPr lang="en-US" sz="437" dirty="0"/>
              <a:t>level2</a:t>
            </a:r>
            <a:endParaRPr lang="en-US" dirty="0"/>
          </a:p>
        </p:txBody>
      </p:sp>
      <p:sp>
        <p:nvSpPr>
          <p:cNvPr id="18" name="Text Placeholder 2">
            <a:extLst>
              <a:ext uri="{FF2B5EF4-FFF2-40B4-BE49-F238E27FC236}">
                <a16:creationId xmlns:a16="http://schemas.microsoft.com/office/drawing/2014/main" id="{D6DCB7A8-56CE-48BF-8381-EAD7052633AB}"/>
              </a:ext>
            </a:extLst>
          </p:cNvPr>
          <p:cNvSpPr>
            <a:spLocks noGrp="1"/>
          </p:cNvSpPr>
          <p:nvPr>
            <p:ph type="body" idx="33"/>
          </p:nvPr>
        </p:nvSpPr>
        <p:spPr>
          <a:xfrm>
            <a:off x="3224866" y="1781521"/>
            <a:ext cx="2700000" cy="318249"/>
          </a:xfrm>
        </p:spPr>
        <p:txBody>
          <a:bodyPr anchor="t" anchorCtr="0"/>
          <a:lstStyle>
            <a:lvl1pPr marL="0" indent="0">
              <a:lnSpc>
                <a:spcPct val="100000"/>
              </a:lnSpc>
              <a:spcBef>
                <a:spcPts val="0"/>
              </a:spcBef>
              <a:spcAft>
                <a:spcPts val="0"/>
              </a:spcAft>
              <a:buNone/>
              <a:defRPr sz="546" b="1" cap="all" baseline="0">
                <a:solidFill>
                  <a:schemeClr val="tx2"/>
                </a:solidFill>
              </a:defRPr>
            </a:lvl1pPr>
            <a:lvl2pPr marL="0" indent="0">
              <a:lnSpc>
                <a:spcPct val="100000"/>
              </a:lnSpc>
              <a:spcBef>
                <a:spcPts val="0"/>
              </a:spcBef>
              <a:spcAft>
                <a:spcPts val="0"/>
              </a:spcAft>
              <a:buNone/>
              <a:tabLst>
                <a:tab pos="2985959" algn="r"/>
              </a:tabLst>
              <a:defRPr sz="437" b="0">
                <a:solidFill>
                  <a:schemeClr val="tx1"/>
                </a:solidFill>
              </a:defRPr>
            </a:lvl2pPr>
            <a:lvl3pPr marL="499249" indent="0">
              <a:buNone/>
              <a:defRPr sz="982" b="1"/>
            </a:lvl3pPr>
            <a:lvl4pPr marL="748874" indent="0">
              <a:buNone/>
              <a:defRPr sz="874" b="1"/>
            </a:lvl4pPr>
            <a:lvl5pPr marL="998498" indent="0">
              <a:buNone/>
              <a:defRPr sz="874" b="1"/>
            </a:lvl5pPr>
            <a:lvl6pPr marL="1248122" indent="0">
              <a:buNone/>
              <a:defRPr sz="874" b="1"/>
            </a:lvl6pPr>
            <a:lvl7pPr marL="1497746" indent="0">
              <a:buNone/>
              <a:defRPr sz="874" b="1"/>
            </a:lvl7pPr>
            <a:lvl8pPr marL="1747370" indent="0">
              <a:buNone/>
              <a:defRPr sz="874" b="1"/>
            </a:lvl8pPr>
            <a:lvl9pPr marL="1996995" indent="0">
              <a:buNone/>
              <a:defRPr sz="874" b="1"/>
            </a:lvl9pPr>
          </a:lstStyle>
          <a:p>
            <a:pPr lvl="0"/>
            <a:r>
              <a:rPr lang="en-US" dirty="0"/>
              <a:t>Click to edit Master text styles</a:t>
            </a:r>
          </a:p>
          <a:p>
            <a:pPr lvl="1"/>
            <a:r>
              <a:rPr lang="en-US" sz="437" dirty="0"/>
              <a:t>level2</a:t>
            </a:r>
            <a:endParaRPr lang="en-US" dirty="0"/>
          </a:p>
        </p:txBody>
      </p:sp>
    </p:spTree>
    <p:extLst>
      <p:ext uri="{BB962C8B-B14F-4D97-AF65-F5344CB8AC3E}">
        <p14:creationId xmlns:p14="http://schemas.microsoft.com/office/powerpoint/2010/main" val="333063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orient="horz" pos="1116">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CA04D1F-AE87-9C46-B210-212BC3DBBDF7}"/>
              </a:ext>
            </a:extLst>
          </p:cNvPr>
          <p:cNvSpPr>
            <a:spLocks noGrp="1"/>
          </p:cNvSpPr>
          <p:nvPr>
            <p:ph type="body" sz="quarter" idx="23" hasCustomPrompt="1"/>
          </p:nvPr>
        </p:nvSpPr>
        <p:spPr>
          <a:xfrm>
            <a:off x="342900" y="182880"/>
            <a:ext cx="8455914" cy="137160"/>
          </a:xfrm>
        </p:spPr>
        <p:txBody>
          <a:bodyPr/>
          <a:lstStyle>
            <a:lvl1pPr marL="0" indent="0">
              <a:spcBef>
                <a:spcPts val="0"/>
              </a:spcBef>
              <a:buFontTx/>
              <a:buNone/>
              <a:defRPr sz="394" b="1" cap="all" baseline="0"/>
            </a:lvl1pPr>
            <a:lvl2pPr marL="0" indent="0">
              <a:spcBef>
                <a:spcPts val="0"/>
              </a:spcBef>
              <a:buFontTx/>
              <a:buNone/>
              <a:defRPr sz="394" b="1" cap="all" baseline="0"/>
            </a:lvl2pPr>
            <a:lvl3pPr marL="0" indent="0">
              <a:spcBef>
                <a:spcPts val="0"/>
              </a:spcBef>
              <a:buFontTx/>
              <a:buNone/>
              <a:defRPr sz="394" b="1" cap="all" baseline="0"/>
            </a:lvl3pPr>
            <a:lvl4pPr marL="0" indent="0">
              <a:spcBef>
                <a:spcPts val="0"/>
              </a:spcBef>
              <a:buFontTx/>
              <a:buNone/>
              <a:defRPr sz="394" b="1" cap="all" baseline="0"/>
            </a:lvl4pPr>
            <a:lvl5pPr marL="0" indent="0">
              <a:spcBef>
                <a:spcPts val="0"/>
              </a:spcBef>
              <a:buFontTx/>
              <a:buNone/>
              <a:defRPr sz="394" b="1" cap="all" baseline="0"/>
            </a:lvl5pPr>
            <a:lvl6pPr marL="0" indent="0">
              <a:spcBef>
                <a:spcPts val="0"/>
              </a:spcBef>
              <a:buFontTx/>
              <a:buNone/>
              <a:defRPr sz="394" b="1" cap="all" baseline="0"/>
            </a:lvl6pPr>
            <a:lvl7pPr marL="0" indent="0">
              <a:spcBef>
                <a:spcPts val="0"/>
              </a:spcBef>
              <a:buFontTx/>
              <a:buNone/>
              <a:defRPr sz="394" b="1" cap="all" baseline="0"/>
            </a:lvl7pPr>
            <a:lvl8pPr marL="0" indent="0">
              <a:spcBef>
                <a:spcPts val="0"/>
              </a:spcBef>
              <a:buFontTx/>
              <a:buNone/>
              <a:defRPr sz="394" b="1" cap="all" baseline="0"/>
            </a:lvl8pPr>
            <a:lvl9pPr marL="0" indent="0">
              <a:spcBef>
                <a:spcPts val="0"/>
              </a:spcBef>
              <a:buFontTx/>
              <a:buNone/>
              <a:defRPr sz="394" b="1" cap="all" baseline="0"/>
            </a:lvl9pPr>
          </a:lstStyle>
          <a:p>
            <a:pPr lvl="0"/>
            <a:r>
              <a:rPr lang="en-US" dirty="0"/>
              <a:t>[OPTIONAL SLIDE HEADER]</a:t>
            </a:r>
          </a:p>
        </p:txBody>
      </p:sp>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a:xfrm>
            <a:off x="342900" y="320040"/>
            <a:ext cx="8455914" cy="685800"/>
          </a:xfrm>
        </p:spPr>
        <p:txBody>
          <a:bodyPr/>
          <a:lstStyle/>
          <a:p>
            <a:r>
              <a:rPr lang="en-US" dirty="0"/>
              <a:t>[Slide title]</a:t>
            </a:r>
          </a:p>
        </p:txBody>
      </p:sp>
      <p:cxnSp>
        <p:nvCxnSpPr>
          <p:cNvPr id="10" name="Line">
            <a:extLst>
              <a:ext uri="{FF2B5EF4-FFF2-40B4-BE49-F238E27FC236}">
                <a16:creationId xmlns:a16="http://schemas.microsoft.com/office/drawing/2014/main" id="{27B3CEE4-FADB-C04C-BA5A-5613FF8FF91E}"/>
              </a:ext>
              <a:ext uri="{C183D7F6-B498-43B3-948B-1728B52AA6E4}">
                <adec:decorative xmlns:adec="http://schemas.microsoft.com/office/drawing/2017/decorative" val="1"/>
              </a:ext>
            </a:extLst>
          </p:cNvPr>
          <p:cNvCxnSpPr>
            <a:cxnSpLocks/>
          </p:cNvCxnSpPr>
          <p:nvPr userDrawn="1"/>
        </p:nvCxnSpPr>
        <p:spPr bwMode="hidden">
          <a:xfrm>
            <a:off x="342900" y="1042416"/>
            <a:ext cx="8801100" cy="0"/>
          </a:xfrm>
          <a:prstGeom prst="line">
            <a:avLst/>
          </a:prstGeom>
          <a:noFill/>
          <a:ln w="22225" cap="flat" cmpd="sng" algn="ctr">
            <a:solidFill>
              <a:schemeClr val="tx2"/>
            </a:solidFill>
            <a:prstDash val="solid"/>
          </a:ln>
          <a:effectLst/>
        </p:spPr>
      </p:cxnSp>
      <p:sp>
        <p:nvSpPr>
          <p:cNvPr id="7" name="Subtitle 3">
            <a:extLst>
              <a:ext uri="{FF2B5EF4-FFF2-40B4-BE49-F238E27FC236}">
                <a16:creationId xmlns:a16="http://schemas.microsoft.com/office/drawing/2014/main" id="{3FA9B2B1-355F-5046-88DB-78456DE4DC27}"/>
              </a:ext>
            </a:extLst>
          </p:cNvPr>
          <p:cNvSpPr>
            <a:spLocks noGrp="1"/>
          </p:cNvSpPr>
          <p:nvPr>
            <p:ph type="subTitle" idx="24" hasCustomPrompt="1"/>
          </p:nvPr>
        </p:nvSpPr>
        <p:spPr>
          <a:xfrm>
            <a:off x="342900" y="1143000"/>
            <a:ext cx="8455914" cy="365760"/>
          </a:xfrm>
        </p:spPr>
        <p:txBody>
          <a:bodyPr>
            <a:noAutofit/>
          </a:bodyPr>
          <a:lstStyle>
            <a:lvl1pPr marL="0" indent="0" algn="l">
              <a:lnSpc>
                <a:spcPct val="100000"/>
              </a:lnSpc>
              <a:spcBef>
                <a:spcPts val="0"/>
              </a:spcBef>
              <a:buNone/>
              <a:defRPr sz="675" b="0" cap="none" baseline="0">
                <a:solidFill>
                  <a:schemeClr val="tx2"/>
                </a:solidFill>
                <a:latin typeface="+mn-lt"/>
              </a:defRPr>
            </a:lvl1pPr>
            <a:lvl2pPr marL="0" indent="0" algn="l">
              <a:lnSpc>
                <a:spcPct val="100000"/>
              </a:lnSpc>
              <a:spcBef>
                <a:spcPts val="0"/>
              </a:spcBef>
              <a:buNone/>
              <a:defRPr sz="675" b="0" cap="all" baseline="0">
                <a:solidFill>
                  <a:schemeClr val="tx2"/>
                </a:solidFill>
                <a:latin typeface="+mn-lt"/>
              </a:defRPr>
            </a:lvl2pPr>
            <a:lvl3pPr marL="0" indent="0" algn="l">
              <a:lnSpc>
                <a:spcPct val="100000"/>
              </a:lnSpc>
              <a:spcBef>
                <a:spcPts val="0"/>
              </a:spcBef>
              <a:buNone/>
              <a:defRPr sz="675" b="0" cap="all" baseline="0">
                <a:solidFill>
                  <a:schemeClr val="tx2"/>
                </a:solidFill>
                <a:latin typeface="+mn-lt"/>
              </a:defRPr>
            </a:lvl3pPr>
            <a:lvl4pPr marL="0" indent="0" algn="l">
              <a:lnSpc>
                <a:spcPct val="100000"/>
              </a:lnSpc>
              <a:spcBef>
                <a:spcPts val="0"/>
              </a:spcBef>
              <a:buNone/>
              <a:defRPr sz="675" b="0" cap="all" baseline="0">
                <a:solidFill>
                  <a:schemeClr val="tx2"/>
                </a:solidFill>
                <a:latin typeface="+mn-lt"/>
              </a:defRPr>
            </a:lvl4pPr>
            <a:lvl5pPr marL="0" indent="0" algn="l">
              <a:lnSpc>
                <a:spcPct val="100000"/>
              </a:lnSpc>
              <a:spcBef>
                <a:spcPts val="0"/>
              </a:spcBef>
              <a:buNone/>
              <a:defRPr sz="675" b="0" cap="all" baseline="0">
                <a:solidFill>
                  <a:schemeClr val="tx2"/>
                </a:solidFill>
                <a:latin typeface="+mn-lt"/>
              </a:defRPr>
            </a:lvl5pPr>
            <a:lvl6pPr marL="0" indent="0" algn="l">
              <a:lnSpc>
                <a:spcPct val="100000"/>
              </a:lnSpc>
              <a:spcBef>
                <a:spcPts val="0"/>
              </a:spcBef>
              <a:buNone/>
              <a:defRPr sz="675" b="0" cap="all" baseline="0">
                <a:solidFill>
                  <a:schemeClr val="tx2"/>
                </a:solidFill>
                <a:latin typeface="+mn-lt"/>
              </a:defRPr>
            </a:lvl6pPr>
            <a:lvl7pPr marL="0" indent="0" algn="l">
              <a:lnSpc>
                <a:spcPct val="100000"/>
              </a:lnSpc>
              <a:spcBef>
                <a:spcPts val="0"/>
              </a:spcBef>
              <a:buNone/>
              <a:defRPr sz="675" b="0" cap="all" baseline="0">
                <a:solidFill>
                  <a:schemeClr val="tx2"/>
                </a:solidFill>
                <a:latin typeface="+mn-lt"/>
              </a:defRPr>
            </a:lvl7pPr>
            <a:lvl8pPr marL="0" indent="0" algn="l">
              <a:lnSpc>
                <a:spcPct val="100000"/>
              </a:lnSpc>
              <a:spcBef>
                <a:spcPts val="0"/>
              </a:spcBef>
              <a:buNone/>
              <a:defRPr sz="675" b="0" cap="all" baseline="0">
                <a:solidFill>
                  <a:schemeClr val="tx2"/>
                </a:solidFill>
                <a:latin typeface="+mn-lt"/>
              </a:defRPr>
            </a:lvl8pPr>
            <a:lvl9pPr marL="0" indent="0" algn="l">
              <a:lnSpc>
                <a:spcPct val="100000"/>
              </a:lnSpc>
              <a:spcBef>
                <a:spcPts val="0"/>
              </a:spcBef>
              <a:buNone/>
              <a:defRPr sz="675"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42900" y="2194564"/>
            <a:ext cx="4114800" cy="3749039"/>
          </a:xfrm>
        </p:spPr>
        <p:txBody>
          <a:bodyPr/>
          <a:lstStyle>
            <a:lvl1pPr>
              <a:defRPr sz="619"/>
            </a:lvl1pPr>
            <a:lvl2pPr>
              <a:defRPr sz="619"/>
            </a:lvl2pPr>
            <a:lvl3pPr>
              <a:defRPr sz="619"/>
            </a:lvl3pPr>
            <a:lvl4pPr>
              <a:defRPr sz="619"/>
            </a:lvl4pPr>
            <a:lvl5pPr>
              <a:defRPr sz="619"/>
            </a:lvl5pPr>
            <a:lvl6pPr>
              <a:defRPr sz="619"/>
            </a:lvl6pPr>
            <a:lvl7pPr>
              <a:defRPr sz="619"/>
            </a:lvl7pPr>
            <a:lvl8pPr>
              <a:defRPr sz="619"/>
            </a:lvl8pPr>
            <a:lvl9pPr>
              <a:defRPr sz="6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4684014" y="2194564"/>
            <a:ext cx="4114800" cy="3749039"/>
          </a:xfrm>
        </p:spPr>
        <p:txBody>
          <a:bodyPr/>
          <a:lstStyle>
            <a:lvl1pPr>
              <a:defRPr sz="619"/>
            </a:lvl1pPr>
            <a:lvl2pPr>
              <a:defRPr sz="619"/>
            </a:lvl2pPr>
            <a:lvl3pPr>
              <a:defRPr sz="619"/>
            </a:lvl3pPr>
            <a:lvl4pPr>
              <a:defRPr sz="619"/>
            </a:lvl4pPr>
            <a:lvl5pPr>
              <a:defRPr sz="619"/>
            </a:lvl5pPr>
            <a:lvl6pPr>
              <a:defRPr sz="619"/>
            </a:lvl6pPr>
            <a:lvl7pPr>
              <a:defRPr sz="619"/>
            </a:lvl7pPr>
            <a:lvl8pPr>
              <a:defRPr sz="619"/>
            </a:lvl8pPr>
            <a:lvl9pPr>
              <a:defRPr sz="6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a:extLst>
              <a:ext uri="{FF2B5EF4-FFF2-40B4-BE49-F238E27FC236}">
                <a16:creationId xmlns:a16="http://schemas.microsoft.com/office/drawing/2014/main" id="{A1B6B0B6-1D75-C44D-A356-FADE5B00AC68}"/>
              </a:ext>
            </a:extLst>
          </p:cNvPr>
          <p:cNvSpPr>
            <a:spLocks noGrp="1"/>
          </p:cNvSpPr>
          <p:nvPr>
            <p:ph type="body" sz="quarter" idx="25" hasCustomPrompt="1"/>
          </p:nvPr>
        </p:nvSpPr>
        <p:spPr>
          <a:xfrm>
            <a:off x="342900" y="6157264"/>
            <a:ext cx="8455914" cy="60658"/>
          </a:xfrm>
        </p:spPr>
        <p:txBody>
          <a:bodyPr anchor="b" anchorCtr="0">
            <a:spAutoFit/>
          </a:bodyPr>
          <a:lstStyle>
            <a:lvl1pPr marL="0" indent="0">
              <a:spcBef>
                <a:spcPts val="0"/>
              </a:spcBef>
              <a:buFontTx/>
              <a:buNone/>
              <a:defRPr sz="394"/>
            </a:lvl1pPr>
            <a:lvl2pPr marL="0" indent="0">
              <a:spcBef>
                <a:spcPts val="0"/>
              </a:spcBef>
              <a:buFontTx/>
              <a:buNone/>
              <a:defRPr sz="394"/>
            </a:lvl2pPr>
            <a:lvl3pPr marL="0" indent="0">
              <a:spcBef>
                <a:spcPts val="0"/>
              </a:spcBef>
              <a:buFontTx/>
              <a:buNone/>
              <a:defRPr sz="394"/>
            </a:lvl3pPr>
            <a:lvl4pPr marL="0" indent="0">
              <a:spcBef>
                <a:spcPts val="0"/>
              </a:spcBef>
              <a:buFontTx/>
              <a:buNone/>
              <a:defRPr sz="394"/>
            </a:lvl4pPr>
            <a:lvl5pPr marL="0" indent="0">
              <a:spcBef>
                <a:spcPts val="0"/>
              </a:spcBef>
              <a:buFontTx/>
              <a:buNone/>
              <a:defRPr sz="394"/>
            </a:lvl5pPr>
            <a:lvl6pPr marL="0" indent="0">
              <a:spcBef>
                <a:spcPts val="0"/>
              </a:spcBef>
              <a:buFontTx/>
              <a:buNone/>
              <a:defRPr sz="394"/>
            </a:lvl6pPr>
            <a:lvl7pPr marL="0" indent="0">
              <a:spcBef>
                <a:spcPts val="0"/>
              </a:spcBef>
              <a:buFontTx/>
              <a:buNone/>
              <a:defRPr sz="394"/>
            </a:lvl7pPr>
            <a:lvl8pPr marL="0" indent="0">
              <a:spcBef>
                <a:spcPts val="0"/>
              </a:spcBef>
              <a:buFontTx/>
              <a:buNone/>
              <a:defRPr sz="394"/>
            </a:lvl8pPr>
            <a:lvl9pPr marL="0" indent="0">
              <a:spcBef>
                <a:spcPts val="0"/>
              </a:spcBef>
              <a:buFontTx/>
              <a:buNone/>
              <a:defRPr sz="394"/>
            </a:lvl9pPr>
          </a:lstStyle>
          <a:p>
            <a:pPr lvl="0"/>
            <a:r>
              <a:rPr lang="en-US" dirty="0"/>
              <a:t>[Optional footnotes]</a:t>
            </a:r>
          </a:p>
        </p:txBody>
      </p:sp>
    </p:spTree>
    <p:extLst>
      <p:ext uri="{BB962C8B-B14F-4D97-AF65-F5344CB8AC3E}">
        <p14:creationId xmlns:p14="http://schemas.microsoft.com/office/powerpoint/2010/main" val="175290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guide id="2" pos="3932">
          <p15:clr>
            <a:srgbClr val="FBAE40"/>
          </p15:clr>
        </p15:guide>
        <p15:guide id="3" orient="horz" pos="1382">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_Chart-TB">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60" y="2194562"/>
            <a:ext cx="841247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a:t>[Optional footnotes]</a:t>
            </a:r>
          </a:p>
        </p:txBody>
      </p:sp>
      <p:sp>
        <p:nvSpPr>
          <p:cNvPr id="12" name="Text Placeholder 2">
            <a:extLst>
              <a:ext uri="{FF2B5EF4-FFF2-40B4-BE49-F238E27FC236}">
                <a16:creationId xmlns:a16="http://schemas.microsoft.com/office/drawing/2014/main" id="{30B87BD5-AEEC-41FB-AFDF-5B23713F12DE}"/>
              </a:ext>
            </a:extLst>
          </p:cNvPr>
          <p:cNvSpPr>
            <a:spLocks noGrp="1"/>
          </p:cNvSpPr>
          <p:nvPr>
            <p:ph type="body" idx="32"/>
          </p:nvPr>
        </p:nvSpPr>
        <p:spPr>
          <a:xfrm>
            <a:off x="365125" y="1781520"/>
            <a:ext cx="8412476" cy="318249"/>
          </a:xfrm>
        </p:spPr>
        <p:txBody>
          <a:bodyPr anchor="t" anchorCtr="0"/>
          <a:lstStyle>
            <a:lvl1pPr marL="0" indent="0">
              <a:lnSpc>
                <a:spcPct val="100000"/>
              </a:lnSpc>
              <a:spcBef>
                <a:spcPts val="0"/>
              </a:spcBef>
              <a:spcAft>
                <a:spcPts val="0"/>
              </a:spcAft>
              <a:buNone/>
              <a:defRPr sz="750" b="1" cap="all" baseline="0">
                <a:solidFill>
                  <a:schemeClr val="tx2"/>
                </a:solidFill>
              </a:defRPr>
            </a:lvl1pPr>
            <a:lvl2pPr marL="0" indent="0">
              <a:lnSpc>
                <a:spcPct val="100000"/>
              </a:lnSpc>
              <a:spcBef>
                <a:spcPts val="0"/>
              </a:spcBef>
              <a:spcAft>
                <a:spcPts val="0"/>
              </a:spcAft>
              <a:buNone/>
              <a:tabLst>
                <a:tab pos="4101704" algn="r"/>
              </a:tabLst>
              <a:defRPr sz="600" b="0">
                <a:solidFill>
                  <a:schemeClr val="tx1"/>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a:p>
            <a:pPr lvl="1"/>
            <a:r>
              <a:rPr lang="en-US" sz="600"/>
              <a:t>level2</a:t>
            </a:r>
            <a:endParaRPr lang="en-US"/>
          </a:p>
        </p:txBody>
      </p:sp>
    </p:spTree>
    <p:extLst>
      <p:ext uri="{BB962C8B-B14F-4D97-AF65-F5344CB8AC3E}">
        <p14:creationId xmlns:p14="http://schemas.microsoft.com/office/powerpoint/2010/main" val="69412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12B7664-E273-194B-BA20-EBE73C7714AE}"/>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525" b="1" cap="all" baseline="0"/>
            </a:lvl1pPr>
            <a:lvl2pPr marL="0" indent="0">
              <a:spcBef>
                <a:spcPts val="0"/>
              </a:spcBef>
              <a:buFontTx/>
              <a:buNone/>
              <a:defRPr sz="525" b="1" cap="all" baseline="0"/>
            </a:lvl2pPr>
            <a:lvl3pPr marL="0" indent="0">
              <a:spcBef>
                <a:spcPts val="0"/>
              </a:spcBef>
              <a:buFontTx/>
              <a:buNone/>
              <a:defRPr sz="525" b="1" cap="all" baseline="0"/>
            </a:lvl3pPr>
            <a:lvl4pPr marL="0" indent="0">
              <a:spcBef>
                <a:spcPts val="0"/>
              </a:spcBef>
              <a:buFontTx/>
              <a:buNone/>
              <a:defRPr sz="525" b="1" cap="all" baseline="0"/>
            </a:lvl4pPr>
            <a:lvl5pPr marL="0" indent="0">
              <a:spcBef>
                <a:spcPts val="0"/>
              </a:spcBef>
              <a:buFontTx/>
              <a:buNone/>
              <a:defRPr sz="525" b="1" cap="all" baseline="0"/>
            </a:lvl5pPr>
            <a:lvl6pPr marL="0" indent="0">
              <a:spcBef>
                <a:spcPts val="0"/>
              </a:spcBef>
              <a:buFontTx/>
              <a:buNone/>
              <a:defRPr sz="525" b="1" cap="all" baseline="0"/>
            </a:lvl6pPr>
            <a:lvl7pPr marL="0" indent="0">
              <a:spcBef>
                <a:spcPts val="0"/>
              </a:spcBef>
              <a:buFontTx/>
              <a:buNone/>
              <a:defRPr sz="525" b="1" cap="all" baseline="0"/>
            </a:lvl7pPr>
            <a:lvl8pPr marL="0" indent="0">
              <a:spcBef>
                <a:spcPts val="0"/>
              </a:spcBef>
              <a:buFontTx/>
              <a:buNone/>
              <a:defRPr sz="525" b="1" cap="all" baseline="0"/>
            </a:lvl8pPr>
            <a:lvl9pPr marL="0" indent="0">
              <a:spcBef>
                <a:spcPts val="0"/>
              </a:spcBef>
              <a:buFontTx/>
              <a:buNone/>
              <a:defRPr sz="525" b="1" cap="all" baseline="0"/>
            </a:lvl9pPr>
          </a:lstStyle>
          <a:p>
            <a:pPr lvl="0"/>
            <a:r>
              <a:rPr lang="en-US" dirty="0"/>
              <a:t>[OPTIONAL SLIDE HEADER]</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7" name="Line">
            <a:extLst>
              <a:ext uri="{FF2B5EF4-FFF2-40B4-BE49-F238E27FC236}">
                <a16:creationId xmlns:a16="http://schemas.microsoft.com/office/drawing/2014/main" id="{7FC60084-AE15-E948-919F-1F469913AAA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4" name="Subtitle 3">
            <a:extLst>
              <a:ext uri="{FF2B5EF4-FFF2-40B4-BE49-F238E27FC236}">
                <a16:creationId xmlns:a16="http://schemas.microsoft.com/office/drawing/2014/main" id="{50ACDF3E-8C33-0F4A-8AE5-EAFEBB97BDE5}"/>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900" b="0" cap="none" baseline="0">
                <a:solidFill>
                  <a:schemeClr val="tx2"/>
                </a:solidFill>
                <a:latin typeface="+mn-lt"/>
              </a:defRPr>
            </a:lvl1pPr>
            <a:lvl2pPr marL="0" indent="0" algn="l">
              <a:lnSpc>
                <a:spcPct val="100000"/>
              </a:lnSpc>
              <a:spcBef>
                <a:spcPts val="0"/>
              </a:spcBef>
              <a:buNone/>
              <a:defRPr sz="900" b="0" cap="all" baseline="0">
                <a:solidFill>
                  <a:schemeClr val="tx2"/>
                </a:solidFill>
                <a:latin typeface="+mn-lt"/>
              </a:defRPr>
            </a:lvl2pPr>
            <a:lvl3pPr marL="0" indent="0" algn="l">
              <a:lnSpc>
                <a:spcPct val="100000"/>
              </a:lnSpc>
              <a:spcBef>
                <a:spcPts val="0"/>
              </a:spcBef>
              <a:buNone/>
              <a:defRPr sz="900" b="0" cap="all" baseline="0">
                <a:solidFill>
                  <a:schemeClr val="tx2"/>
                </a:solidFill>
                <a:latin typeface="+mn-lt"/>
              </a:defRPr>
            </a:lvl3pPr>
            <a:lvl4pPr marL="0" indent="0" algn="l">
              <a:lnSpc>
                <a:spcPct val="100000"/>
              </a:lnSpc>
              <a:spcBef>
                <a:spcPts val="0"/>
              </a:spcBef>
              <a:buNone/>
              <a:defRPr sz="900" b="0" cap="all" baseline="0">
                <a:solidFill>
                  <a:schemeClr val="tx2"/>
                </a:solidFill>
                <a:latin typeface="+mn-lt"/>
              </a:defRPr>
            </a:lvl4pPr>
            <a:lvl5pPr marL="0" indent="0" algn="l">
              <a:lnSpc>
                <a:spcPct val="100000"/>
              </a:lnSpc>
              <a:spcBef>
                <a:spcPts val="0"/>
              </a:spcBef>
              <a:buNone/>
              <a:defRPr sz="900" b="0" cap="all" baseline="0">
                <a:solidFill>
                  <a:schemeClr val="tx2"/>
                </a:solidFill>
                <a:latin typeface="+mn-lt"/>
              </a:defRPr>
            </a:lvl5pPr>
            <a:lvl6pPr marL="0" indent="0" algn="l">
              <a:lnSpc>
                <a:spcPct val="100000"/>
              </a:lnSpc>
              <a:spcBef>
                <a:spcPts val="0"/>
              </a:spcBef>
              <a:buNone/>
              <a:defRPr sz="900" b="0" cap="all" baseline="0">
                <a:solidFill>
                  <a:schemeClr val="tx2"/>
                </a:solidFill>
                <a:latin typeface="+mn-lt"/>
              </a:defRPr>
            </a:lvl6pPr>
            <a:lvl7pPr marL="0" indent="0" algn="l">
              <a:lnSpc>
                <a:spcPct val="100000"/>
              </a:lnSpc>
              <a:spcBef>
                <a:spcPts val="0"/>
              </a:spcBef>
              <a:buNone/>
              <a:defRPr sz="900" b="0" cap="all" baseline="0">
                <a:solidFill>
                  <a:schemeClr val="tx2"/>
                </a:solidFill>
                <a:latin typeface="+mn-lt"/>
              </a:defRPr>
            </a:lvl7pPr>
            <a:lvl8pPr marL="0" indent="0" algn="l">
              <a:lnSpc>
                <a:spcPct val="100000"/>
              </a:lnSpc>
              <a:spcBef>
                <a:spcPts val="0"/>
              </a:spcBef>
              <a:buNone/>
              <a:defRPr sz="900" b="0" cap="all" baseline="0">
                <a:solidFill>
                  <a:schemeClr val="tx2"/>
                </a:solidFill>
                <a:latin typeface="+mn-lt"/>
              </a:defRPr>
            </a:lvl8pPr>
            <a:lvl9pPr marL="0" indent="0" algn="l">
              <a:lnSpc>
                <a:spcPct val="100000"/>
              </a:lnSpc>
              <a:spcBef>
                <a:spcPts val="0"/>
              </a:spcBef>
              <a:buNone/>
              <a:defRPr sz="900" b="0" cap="all" baseline="0">
                <a:solidFill>
                  <a:schemeClr val="tx2"/>
                </a:solidFill>
                <a:latin typeface="+mn-lt"/>
              </a:defRPr>
            </a:lvl9pPr>
          </a:lstStyle>
          <a:p>
            <a:r>
              <a:rPr lang="en-US" dirty="0"/>
              <a:t>[Optional slide subtitle]</a:t>
            </a:r>
          </a:p>
        </p:txBody>
      </p:sp>
      <p:sp>
        <p:nvSpPr>
          <p:cNvPr id="5" name="Text Placeholder 4">
            <a:extLst>
              <a:ext uri="{FF2B5EF4-FFF2-40B4-BE49-F238E27FC236}">
                <a16:creationId xmlns:a16="http://schemas.microsoft.com/office/drawing/2014/main" id="{1DCD90AF-FD0E-1640-B324-4A31211F3C10}"/>
              </a:ext>
            </a:extLst>
          </p:cNvPr>
          <p:cNvSpPr>
            <a:spLocks noGrp="1"/>
          </p:cNvSpPr>
          <p:nvPr>
            <p:ph type="body" sz="quarter" idx="25" hasCustomPrompt="1"/>
          </p:nvPr>
        </p:nvSpPr>
        <p:spPr>
          <a:xfrm>
            <a:off x="365756" y="6125589"/>
            <a:ext cx="8412480" cy="92333"/>
          </a:xfrm>
        </p:spPr>
        <p:txBody>
          <a:bodyPr anchor="b" anchorCtr="0">
            <a:spAutoFit/>
          </a:bodyPr>
          <a:lstStyle>
            <a:lvl1pPr marL="0" indent="0">
              <a:spcBef>
                <a:spcPts val="0"/>
              </a:spcBef>
              <a:buFontTx/>
              <a:buNone/>
              <a:defRPr sz="600"/>
            </a:lvl1pPr>
            <a:lvl2pPr marL="0" indent="0">
              <a:spcBef>
                <a:spcPts val="0"/>
              </a:spcBef>
              <a:buFontTx/>
              <a:buNone/>
              <a:defRPr sz="525"/>
            </a:lvl2pPr>
            <a:lvl3pPr marL="0" indent="0">
              <a:spcBef>
                <a:spcPts val="0"/>
              </a:spcBef>
              <a:buFontTx/>
              <a:buNone/>
              <a:defRPr sz="525"/>
            </a:lvl3pPr>
            <a:lvl4pPr marL="0" indent="0">
              <a:spcBef>
                <a:spcPts val="0"/>
              </a:spcBef>
              <a:buFontTx/>
              <a:buNone/>
              <a:defRPr sz="525"/>
            </a:lvl4pPr>
            <a:lvl5pPr marL="0" indent="0">
              <a:spcBef>
                <a:spcPts val="0"/>
              </a:spcBef>
              <a:buFontTx/>
              <a:buNone/>
              <a:defRPr sz="525"/>
            </a:lvl5pPr>
            <a:lvl6pPr marL="0" indent="0">
              <a:spcBef>
                <a:spcPts val="0"/>
              </a:spcBef>
              <a:buFontTx/>
              <a:buNone/>
              <a:defRPr sz="525"/>
            </a:lvl6pPr>
            <a:lvl7pPr marL="0" indent="0">
              <a:spcBef>
                <a:spcPts val="0"/>
              </a:spcBef>
              <a:buFontTx/>
              <a:buNone/>
              <a:defRPr sz="525"/>
            </a:lvl7pPr>
            <a:lvl8pPr marL="0" indent="0">
              <a:spcBef>
                <a:spcPts val="0"/>
              </a:spcBef>
              <a:buFontTx/>
              <a:buNone/>
              <a:defRPr sz="525"/>
            </a:lvl8pPr>
            <a:lvl9pPr marL="0" indent="0">
              <a:spcBef>
                <a:spcPts val="0"/>
              </a:spcBef>
              <a:buFontTx/>
              <a:buNone/>
              <a:defRPr sz="525"/>
            </a:lvl9pPr>
          </a:lstStyle>
          <a:p>
            <a:pPr lvl="0"/>
            <a:r>
              <a:rPr lang="en-US" dirty="0"/>
              <a:t>[Optional footnotes]</a:t>
            </a:r>
          </a:p>
        </p:txBody>
      </p:sp>
    </p:spTree>
    <p:extLst>
      <p:ext uri="{BB962C8B-B14F-4D97-AF65-F5344CB8AC3E}">
        <p14:creationId xmlns:p14="http://schemas.microsoft.com/office/powerpoint/2010/main" val="414148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12B7664-E273-194B-BA20-EBE73C7714AE}"/>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7" name="Line">
            <a:extLst>
              <a:ext uri="{FF2B5EF4-FFF2-40B4-BE49-F238E27FC236}">
                <a16:creationId xmlns:a16="http://schemas.microsoft.com/office/drawing/2014/main" id="{7FC60084-AE15-E948-919F-1F469913AAA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4" name="Subtitle 3">
            <a:extLst>
              <a:ext uri="{FF2B5EF4-FFF2-40B4-BE49-F238E27FC236}">
                <a16:creationId xmlns:a16="http://schemas.microsoft.com/office/drawing/2014/main" id="{50ACDF3E-8C33-0F4A-8AE5-EAFEBB97BDE5}"/>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Text Placeholder 4">
            <a:extLst>
              <a:ext uri="{FF2B5EF4-FFF2-40B4-BE49-F238E27FC236}">
                <a16:creationId xmlns:a16="http://schemas.microsoft.com/office/drawing/2014/main" id="{1DCD90AF-FD0E-1640-B324-4A31211F3C10}"/>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101097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12B7664-E273-194B-BA20-EBE73C7714AE}"/>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394" b="1" cap="all" baseline="0"/>
            </a:lvl1pPr>
            <a:lvl2pPr marL="0" indent="0">
              <a:spcBef>
                <a:spcPts val="0"/>
              </a:spcBef>
              <a:buFontTx/>
              <a:buNone/>
              <a:defRPr sz="394" b="1" cap="all" baseline="0"/>
            </a:lvl2pPr>
            <a:lvl3pPr marL="0" indent="0">
              <a:spcBef>
                <a:spcPts val="0"/>
              </a:spcBef>
              <a:buFontTx/>
              <a:buNone/>
              <a:defRPr sz="394" b="1" cap="all" baseline="0"/>
            </a:lvl3pPr>
            <a:lvl4pPr marL="0" indent="0">
              <a:spcBef>
                <a:spcPts val="0"/>
              </a:spcBef>
              <a:buFontTx/>
              <a:buNone/>
              <a:defRPr sz="394" b="1" cap="all" baseline="0"/>
            </a:lvl4pPr>
            <a:lvl5pPr marL="0" indent="0">
              <a:spcBef>
                <a:spcPts val="0"/>
              </a:spcBef>
              <a:buFontTx/>
              <a:buNone/>
              <a:defRPr sz="394" b="1" cap="all" baseline="0"/>
            </a:lvl5pPr>
            <a:lvl6pPr marL="0" indent="0">
              <a:spcBef>
                <a:spcPts val="0"/>
              </a:spcBef>
              <a:buFontTx/>
              <a:buNone/>
              <a:defRPr sz="394" b="1" cap="all" baseline="0"/>
            </a:lvl6pPr>
            <a:lvl7pPr marL="0" indent="0">
              <a:spcBef>
                <a:spcPts val="0"/>
              </a:spcBef>
              <a:buFontTx/>
              <a:buNone/>
              <a:defRPr sz="394" b="1" cap="all" baseline="0"/>
            </a:lvl7pPr>
            <a:lvl8pPr marL="0" indent="0">
              <a:spcBef>
                <a:spcPts val="0"/>
              </a:spcBef>
              <a:buFontTx/>
              <a:buNone/>
              <a:defRPr sz="394" b="1" cap="all" baseline="0"/>
            </a:lvl8pPr>
            <a:lvl9pPr marL="0" indent="0">
              <a:spcBef>
                <a:spcPts val="0"/>
              </a:spcBef>
              <a:buFontTx/>
              <a:buNone/>
              <a:defRPr sz="394" b="1" cap="all" baseline="0"/>
            </a:lvl9pPr>
          </a:lstStyle>
          <a:p>
            <a:pPr lvl="0"/>
            <a:r>
              <a:rPr lang="en-US" dirty="0"/>
              <a:t>[OPTIONAL SLIDE HEADER]</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7" name="Line">
            <a:extLst>
              <a:ext uri="{FF2B5EF4-FFF2-40B4-BE49-F238E27FC236}">
                <a16:creationId xmlns:a16="http://schemas.microsoft.com/office/drawing/2014/main" id="{7FC60084-AE15-E948-919F-1F469913AAA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4" name="Subtitle 3">
            <a:extLst>
              <a:ext uri="{FF2B5EF4-FFF2-40B4-BE49-F238E27FC236}">
                <a16:creationId xmlns:a16="http://schemas.microsoft.com/office/drawing/2014/main" id="{50ACDF3E-8C33-0F4A-8AE5-EAFEBB97BDE5}"/>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675" b="0" cap="none" baseline="0">
                <a:solidFill>
                  <a:schemeClr val="tx2"/>
                </a:solidFill>
                <a:latin typeface="+mn-lt"/>
              </a:defRPr>
            </a:lvl1pPr>
            <a:lvl2pPr marL="0" indent="0" algn="l">
              <a:lnSpc>
                <a:spcPct val="100000"/>
              </a:lnSpc>
              <a:spcBef>
                <a:spcPts val="0"/>
              </a:spcBef>
              <a:buNone/>
              <a:defRPr sz="675" b="0" cap="all" baseline="0">
                <a:solidFill>
                  <a:schemeClr val="tx2"/>
                </a:solidFill>
                <a:latin typeface="+mn-lt"/>
              </a:defRPr>
            </a:lvl2pPr>
            <a:lvl3pPr marL="0" indent="0" algn="l">
              <a:lnSpc>
                <a:spcPct val="100000"/>
              </a:lnSpc>
              <a:spcBef>
                <a:spcPts val="0"/>
              </a:spcBef>
              <a:buNone/>
              <a:defRPr sz="675" b="0" cap="all" baseline="0">
                <a:solidFill>
                  <a:schemeClr val="tx2"/>
                </a:solidFill>
                <a:latin typeface="+mn-lt"/>
              </a:defRPr>
            </a:lvl3pPr>
            <a:lvl4pPr marL="0" indent="0" algn="l">
              <a:lnSpc>
                <a:spcPct val="100000"/>
              </a:lnSpc>
              <a:spcBef>
                <a:spcPts val="0"/>
              </a:spcBef>
              <a:buNone/>
              <a:defRPr sz="675" b="0" cap="all" baseline="0">
                <a:solidFill>
                  <a:schemeClr val="tx2"/>
                </a:solidFill>
                <a:latin typeface="+mn-lt"/>
              </a:defRPr>
            </a:lvl4pPr>
            <a:lvl5pPr marL="0" indent="0" algn="l">
              <a:lnSpc>
                <a:spcPct val="100000"/>
              </a:lnSpc>
              <a:spcBef>
                <a:spcPts val="0"/>
              </a:spcBef>
              <a:buNone/>
              <a:defRPr sz="675" b="0" cap="all" baseline="0">
                <a:solidFill>
                  <a:schemeClr val="tx2"/>
                </a:solidFill>
                <a:latin typeface="+mn-lt"/>
              </a:defRPr>
            </a:lvl5pPr>
            <a:lvl6pPr marL="0" indent="0" algn="l">
              <a:lnSpc>
                <a:spcPct val="100000"/>
              </a:lnSpc>
              <a:spcBef>
                <a:spcPts val="0"/>
              </a:spcBef>
              <a:buNone/>
              <a:defRPr sz="675" b="0" cap="all" baseline="0">
                <a:solidFill>
                  <a:schemeClr val="tx2"/>
                </a:solidFill>
                <a:latin typeface="+mn-lt"/>
              </a:defRPr>
            </a:lvl6pPr>
            <a:lvl7pPr marL="0" indent="0" algn="l">
              <a:lnSpc>
                <a:spcPct val="100000"/>
              </a:lnSpc>
              <a:spcBef>
                <a:spcPts val="0"/>
              </a:spcBef>
              <a:buNone/>
              <a:defRPr sz="675" b="0" cap="all" baseline="0">
                <a:solidFill>
                  <a:schemeClr val="tx2"/>
                </a:solidFill>
                <a:latin typeface="+mn-lt"/>
              </a:defRPr>
            </a:lvl7pPr>
            <a:lvl8pPr marL="0" indent="0" algn="l">
              <a:lnSpc>
                <a:spcPct val="100000"/>
              </a:lnSpc>
              <a:spcBef>
                <a:spcPts val="0"/>
              </a:spcBef>
              <a:buNone/>
              <a:defRPr sz="675" b="0" cap="all" baseline="0">
                <a:solidFill>
                  <a:schemeClr val="tx2"/>
                </a:solidFill>
                <a:latin typeface="+mn-lt"/>
              </a:defRPr>
            </a:lvl8pPr>
            <a:lvl9pPr marL="0" indent="0" algn="l">
              <a:lnSpc>
                <a:spcPct val="100000"/>
              </a:lnSpc>
              <a:spcBef>
                <a:spcPts val="0"/>
              </a:spcBef>
              <a:buNone/>
              <a:defRPr sz="675" b="0" cap="all" baseline="0">
                <a:solidFill>
                  <a:schemeClr val="tx2"/>
                </a:solidFill>
                <a:latin typeface="+mn-lt"/>
              </a:defRPr>
            </a:lvl9pPr>
          </a:lstStyle>
          <a:p>
            <a:r>
              <a:rPr lang="en-US" dirty="0"/>
              <a:t>[Optional slide subtitle]</a:t>
            </a:r>
          </a:p>
        </p:txBody>
      </p:sp>
      <p:sp>
        <p:nvSpPr>
          <p:cNvPr id="5" name="Text Placeholder 4">
            <a:extLst>
              <a:ext uri="{FF2B5EF4-FFF2-40B4-BE49-F238E27FC236}">
                <a16:creationId xmlns:a16="http://schemas.microsoft.com/office/drawing/2014/main" id="{1DCD90AF-FD0E-1640-B324-4A31211F3C10}"/>
              </a:ext>
            </a:extLst>
          </p:cNvPr>
          <p:cNvSpPr>
            <a:spLocks noGrp="1"/>
          </p:cNvSpPr>
          <p:nvPr>
            <p:ph type="body" sz="quarter" idx="25" hasCustomPrompt="1"/>
          </p:nvPr>
        </p:nvSpPr>
        <p:spPr>
          <a:xfrm>
            <a:off x="365756" y="6148674"/>
            <a:ext cx="8412480" cy="69250"/>
          </a:xfrm>
        </p:spPr>
        <p:txBody>
          <a:bodyPr anchor="b" anchorCtr="0">
            <a:spAutoFit/>
          </a:bodyPr>
          <a:lstStyle>
            <a:lvl1pPr marL="0" indent="0">
              <a:spcBef>
                <a:spcPts val="0"/>
              </a:spcBef>
              <a:buFontTx/>
              <a:buNone/>
              <a:defRPr sz="450"/>
            </a:lvl1pPr>
            <a:lvl2pPr marL="0" indent="0">
              <a:spcBef>
                <a:spcPts val="0"/>
              </a:spcBef>
              <a:buFontTx/>
              <a:buNone/>
              <a:defRPr sz="394"/>
            </a:lvl2pPr>
            <a:lvl3pPr marL="0" indent="0">
              <a:spcBef>
                <a:spcPts val="0"/>
              </a:spcBef>
              <a:buFontTx/>
              <a:buNone/>
              <a:defRPr sz="394"/>
            </a:lvl3pPr>
            <a:lvl4pPr marL="0" indent="0">
              <a:spcBef>
                <a:spcPts val="0"/>
              </a:spcBef>
              <a:buFontTx/>
              <a:buNone/>
              <a:defRPr sz="394"/>
            </a:lvl4pPr>
            <a:lvl5pPr marL="0" indent="0">
              <a:spcBef>
                <a:spcPts val="0"/>
              </a:spcBef>
              <a:buFontTx/>
              <a:buNone/>
              <a:defRPr sz="394"/>
            </a:lvl5pPr>
            <a:lvl6pPr marL="0" indent="0">
              <a:spcBef>
                <a:spcPts val="0"/>
              </a:spcBef>
              <a:buFontTx/>
              <a:buNone/>
              <a:defRPr sz="394"/>
            </a:lvl6pPr>
            <a:lvl7pPr marL="0" indent="0">
              <a:spcBef>
                <a:spcPts val="0"/>
              </a:spcBef>
              <a:buFontTx/>
              <a:buNone/>
              <a:defRPr sz="394"/>
            </a:lvl7pPr>
            <a:lvl8pPr marL="0" indent="0">
              <a:spcBef>
                <a:spcPts val="0"/>
              </a:spcBef>
              <a:buFontTx/>
              <a:buNone/>
              <a:defRPr sz="394"/>
            </a:lvl8pPr>
            <a:lvl9pPr marL="0" indent="0">
              <a:spcBef>
                <a:spcPts val="0"/>
              </a:spcBef>
              <a:buFontTx/>
              <a:buNone/>
              <a:defRPr sz="394"/>
            </a:lvl9pPr>
          </a:lstStyle>
          <a:p>
            <a:pPr lvl="0"/>
            <a:r>
              <a:rPr lang="en-US" dirty="0"/>
              <a:t>[Optional footnotes]</a:t>
            </a:r>
          </a:p>
        </p:txBody>
      </p:sp>
    </p:spTree>
    <p:extLst>
      <p:ext uri="{BB962C8B-B14F-4D97-AF65-F5344CB8AC3E}">
        <p14:creationId xmlns:p14="http://schemas.microsoft.com/office/powerpoint/2010/main" val="5163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KIT 6col">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12B7664-E273-194B-BA20-EBE73C7714AE}"/>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7" name="Line">
            <a:extLst>
              <a:ext uri="{FF2B5EF4-FFF2-40B4-BE49-F238E27FC236}">
                <a16:creationId xmlns:a16="http://schemas.microsoft.com/office/drawing/2014/main" id="{7FC60084-AE15-E948-919F-1F469913AAA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4" name="Subtitle 3">
            <a:extLst>
              <a:ext uri="{FF2B5EF4-FFF2-40B4-BE49-F238E27FC236}">
                <a16:creationId xmlns:a16="http://schemas.microsoft.com/office/drawing/2014/main" id="{50ACDF3E-8C33-0F4A-8AE5-EAFEBB97BDE5}"/>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9" name="Text Placeholder 8">
            <a:extLst>
              <a:ext uri="{FF2B5EF4-FFF2-40B4-BE49-F238E27FC236}">
                <a16:creationId xmlns:a16="http://schemas.microsoft.com/office/drawing/2014/main" id="{72AB0253-3883-4A3B-9D60-8F248FFC67CF}"/>
              </a:ext>
            </a:extLst>
          </p:cNvPr>
          <p:cNvSpPr>
            <a:spLocks noGrp="1"/>
          </p:cNvSpPr>
          <p:nvPr>
            <p:ph type="body" sz="quarter" idx="26"/>
          </p:nvPr>
        </p:nvSpPr>
        <p:spPr>
          <a:xfrm>
            <a:off x="365125" y="2193925"/>
            <a:ext cx="8412163" cy="4024313"/>
          </a:xfrm>
        </p:spPr>
        <p:txBody>
          <a:bodyPr numCol="6" spcCol="180000"/>
          <a:lstStyle>
            <a:lvl1pPr marL="0" indent="0">
              <a:spcBef>
                <a:spcPts val="1800"/>
              </a:spcBef>
              <a:buNone/>
              <a:defRPr sz="900" b="1">
                <a:solidFill>
                  <a:schemeClr val="tx1"/>
                </a:solidFill>
              </a:defRPr>
            </a:lvl1pPr>
            <a:lvl2pPr marL="179388" indent="-179388">
              <a:spcBef>
                <a:spcPts val="600"/>
              </a:spcBef>
              <a:buFont typeface="Arial" panose="020B0604020202020204" pitchFamily="34" charset="0"/>
              <a:buNone/>
              <a:tabLst>
                <a:tab pos="179388" algn="l"/>
              </a:tabLst>
              <a:defRPr sz="800"/>
            </a:lvl2pPr>
            <a:lvl3pPr marL="136800" indent="-136800">
              <a:spcBef>
                <a:spcPts val="600"/>
              </a:spcBef>
              <a:buFont typeface="Arial" panose="020B0604020202020204" pitchFamily="34" charset="0"/>
              <a:buChar char="•"/>
              <a:defRPr sz="800"/>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981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49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12B7664-E273-194B-BA20-EBE73C7714AE}"/>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7" name="Line">
            <a:extLst>
              <a:ext uri="{FF2B5EF4-FFF2-40B4-BE49-F238E27FC236}">
                <a16:creationId xmlns:a16="http://schemas.microsoft.com/office/drawing/2014/main" id="{7FC60084-AE15-E948-919F-1F469913AAA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4" name="Subtitle 3">
            <a:extLst>
              <a:ext uri="{FF2B5EF4-FFF2-40B4-BE49-F238E27FC236}">
                <a16:creationId xmlns:a16="http://schemas.microsoft.com/office/drawing/2014/main" id="{50ACDF3E-8C33-0F4A-8AE5-EAFEBB97BDE5}"/>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Text Placeholder 4">
            <a:extLst>
              <a:ext uri="{FF2B5EF4-FFF2-40B4-BE49-F238E27FC236}">
                <a16:creationId xmlns:a16="http://schemas.microsoft.com/office/drawing/2014/main" id="{1DCD90AF-FD0E-1640-B324-4A31211F3C10}"/>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409252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ross-LOB">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AD359DD8-C68B-F444-9D53-72E52D407954}"/>
              </a:ext>
              <a:ext uri="{C183D7F6-B498-43B3-948B-1728B52AA6E4}">
                <adec:decorative xmlns:adec="http://schemas.microsoft.com/office/drawing/2017/decorative" val="1"/>
              </a:ext>
            </a:extLst>
          </p:cNvPr>
          <p:cNvSpPr/>
          <p:nvPr userDrawn="1"/>
        </p:nvSpPr>
        <p:spPr bwMode="hidden">
          <a:xfrm>
            <a:off x="0" y="-1"/>
            <a:ext cx="9144000" cy="137160"/>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solidFill>
                <a:srgbClr val="FFFFFF"/>
              </a:solidFill>
            </a:endParaRPr>
          </a:p>
        </p:txBody>
      </p:sp>
      <p:sp>
        <p:nvSpPr>
          <p:cNvPr id="4" name="Text Placeholder 1">
            <a:extLst>
              <a:ext uri="{FF2B5EF4-FFF2-40B4-BE49-F238E27FC236}">
                <a16:creationId xmlns:a16="http://schemas.microsoft.com/office/drawing/2014/main" id="{1904CA30-14D5-DA4E-8E1D-920D69CA852F}"/>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3" name="Line">
            <a:extLst>
              <a:ext uri="{FF2B5EF4-FFF2-40B4-BE49-F238E27FC236}">
                <a16:creationId xmlns:a16="http://schemas.microsoft.com/office/drawing/2014/main" id="{45B8DCAB-98FA-0047-85F6-9D252200952A}"/>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AAF7F2B7-E2AC-6D40-8E28-92F673998E17}"/>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365760" y="2194560"/>
            <a:ext cx="5550408" cy="3749039"/>
          </a:xfrm>
        </p:spPr>
        <p:txBody>
          <a:bodyPr/>
          <a:lstStyle>
            <a:lvl1pPr>
              <a:spcBef>
                <a:spcPts val="900"/>
              </a:spcBef>
              <a:defRPr sz="1000"/>
            </a:lvl1pPr>
            <a:lvl2pPr marL="274320" indent="-137160">
              <a:buFont typeface="Arial" panose="020B0604020202020204" pitchFamily="34" charset="0"/>
              <a:buChar cha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6FF13100-0E70-C648-AF1E-E8AB5EAE18F8}"/>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2339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pos="3728">
          <p15:clr>
            <a:srgbClr val="FBAE40"/>
          </p15:clr>
        </p15:guide>
        <p15:guide id="3" pos="383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nd Slide">
    <p:bg>
      <p:bgRef idx="1001">
        <a:schemeClr val="bg1"/>
      </p:bgRef>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C748544B-094F-9149-9F80-C84E0E1E2743}"/>
              </a:ext>
              <a:ext uri="{C183D7F6-B498-43B3-948B-1728B52AA6E4}">
                <adec:decorative xmlns:adec="http://schemas.microsoft.com/office/drawing/2017/decorative" val="1"/>
              </a:ext>
            </a:extLst>
          </p:cNvPr>
          <p:cNvSpPr/>
          <p:nvPr userDrawn="1"/>
        </p:nvSpPr>
        <p:spPr bwMode="hidden">
          <a:xfrm>
            <a:off x="0" y="0"/>
            <a:ext cx="137160" cy="6858000"/>
          </a:xfrm>
          <a:prstGeom prst="rect">
            <a:avLst/>
          </a:prstGeom>
          <a:solidFill>
            <a:srgbClr val="AF846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lang="en-US" sz="1000">
              <a:solidFill>
                <a:srgbClr val="FFFFFF"/>
              </a:solidFill>
            </a:endParaRPr>
          </a:p>
        </p:txBody>
      </p:sp>
      <p:sp>
        <p:nvSpPr>
          <p:cNvPr id="12" name="TextBox">
            <a:extLst>
              <a:ext uri="{FF2B5EF4-FFF2-40B4-BE49-F238E27FC236}">
                <a16:creationId xmlns:a16="http://schemas.microsoft.com/office/drawing/2014/main" id="{EEC090CD-1D8D-EF4F-AFB1-71B75EA35959}"/>
              </a:ext>
            </a:extLst>
          </p:cNvPr>
          <p:cNvSpPr txBox="1"/>
          <p:nvPr userDrawn="1"/>
        </p:nvSpPr>
        <p:spPr>
          <a:xfrm>
            <a:off x="365124" y="2103120"/>
            <a:ext cx="8412480" cy="914400"/>
          </a:xfrm>
          <a:prstGeom prst="rect">
            <a:avLst/>
          </a:prstGeom>
          <a:noFill/>
        </p:spPr>
        <p:txBody>
          <a:bodyPr wrap="square" lIns="0" tIns="0" rIns="0" bIns="0" rtlCol="0" anchor="t" anchorCtr="0">
            <a:noAutofit/>
          </a:bodyPr>
          <a:lstStyle/>
          <a:p>
            <a:pPr>
              <a:lnSpc>
                <a:spcPct val="90000"/>
              </a:lnSpc>
              <a:buClr>
                <a:srgbClr val="002F6C"/>
              </a:buClr>
              <a:buSzPct val="100000"/>
            </a:pPr>
            <a:r>
              <a:rPr lang="en-US" sz="4000" dirty="0">
                <a:solidFill>
                  <a:srgbClr val="000000"/>
                </a:solidFill>
                <a:latin typeface="Times New Roman"/>
              </a:rPr>
              <a:t>Thank you</a:t>
            </a:r>
          </a:p>
        </p:txBody>
      </p:sp>
      <p:pic>
        <p:nvPicPr>
          <p:cNvPr id="5" name="J.P. Morgan Private Bank" descr="J.P. Morgan Private Bank">
            <a:extLst>
              <a:ext uri="{FF2B5EF4-FFF2-40B4-BE49-F238E27FC236}">
                <a16:creationId xmlns:a16="http://schemas.microsoft.com/office/drawing/2014/main" id="{0560BC6B-7CB7-6643-9755-9B7677C0D416}"/>
              </a:ext>
            </a:extLst>
          </p:cNvPr>
          <p:cNvPicPr>
            <a:picLocks noChangeAspect="1"/>
          </p:cNvPicPr>
          <p:nvPr userDrawn="1"/>
        </p:nvPicPr>
        <p:blipFill>
          <a:blip r:embed="rId2"/>
          <a:stretch>
            <a:fillRect/>
          </a:stretch>
        </p:blipFill>
        <p:spPr bwMode="black">
          <a:xfrm>
            <a:off x="178308" y="5841652"/>
            <a:ext cx="1655064" cy="824629"/>
          </a:xfrm>
          <a:prstGeom prst="rect">
            <a:avLst/>
          </a:prstGeom>
        </p:spPr>
      </p:pic>
    </p:spTree>
    <p:extLst>
      <p:ext uri="{BB962C8B-B14F-4D97-AF65-F5344CB8AC3E}">
        <p14:creationId xmlns:p14="http://schemas.microsoft.com/office/powerpoint/2010/main" val="30638787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tro-TB">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3F3F5606-D713-4ABD-BBAE-1EDAA1556670}"/>
              </a:ext>
            </a:extLst>
          </p:cNvPr>
          <p:cNvSpPr>
            <a:spLocks noGrp="1"/>
          </p:cNvSpPr>
          <p:nvPr>
            <p:ph type="pic" sz="quarter" idx="26"/>
          </p:nvPr>
        </p:nvSpPr>
        <p:spPr>
          <a:xfrm>
            <a:off x="0" y="0"/>
            <a:ext cx="5316538" cy="6492875"/>
          </a:xfrm>
        </p:spPr>
        <p:txBody>
          <a:bodyPr/>
          <a:lstStyle/>
          <a:p>
            <a:r>
              <a:rPr lang="en-US"/>
              <a:t>Click icon to add picture</a:t>
            </a:r>
          </a:p>
        </p:txBody>
      </p:sp>
      <p:sp>
        <p:nvSpPr>
          <p:cNvPr id="4" name="Text Placeholder 1">
            <a:extLst>
              <a:ext uri="{FF2B5EF4-FFF2-40B4-BE49-F238E27FC236}">
                <a16:creationId xmlns:a16="http://schemas.microsoft.com/office/drawing/2014/main" id="{1904CA30-14D5-DA4E-8E1D-920D69CA852F}"/>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solidFill>
                  <a:schemeClr val="bg1"/>
                </a:solidFill>
              </a:defRPr>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a:xfrm>
            <a:off x="365758" y="320040"/>
            <a:ext cx="4618618" cy="685800"/>
          </a:xfrm>
        </p:spPr>
        <p:txBody>
          <a:bodyPr/>
          <a:lstStyle>
            <a:lvl1pPr>
              <a:defRPr>
                <a:solidFill>
                  <a:schemeClr val="bg1"/>
                </a:solidFill>
              </a:defRPr>
            </a:lvl1pPr>
          </a:lstStyle>
          <a:p>
            <a:r>
              <a:rPr lang="en-US" dirty="0"/>
              <a:t>[Slide title]</a:t>
            </a:r>
          </a:p>
        </p:txBody>
      </p:sp>
      <p:cxnSp>
        <p:nvCxnSpPr>
          <p:cNvPr id="9" name="Line">
            <a:extLst>
              <a:ext uri="{FF2B5EF4-FFF2-40B4-BE49-F238E27FC236}">
                <a16:creationId xmlns:a16="http://schemas.microsoft.com/office/drawing/2014/main" id="{DEF2E30B-6074-D348-918A-2AAE502AC6FB}"/>
              </a:ext>
              <a:ext uri="{C183D7F6-B498-43B3-948B-1728B52AA6E4}">
                <adec:decorative xmlns:adec="http://schemas.microsoft.com/office/drawing/2017/decorative" val="1"/>
              </a:ext>
            </a:extLst>
          </p:cNvPr>
          <p:cNvCxnSpPr>
            <a:cxnSpLocks/>
          </p:cNvCxnSpPr>
          <p:nvPr userDrawn="1"/>
        </p:nvCxnSpPr>
        <p:spPr bwMode="hidden">
          <a:xfrm>
            <a:off x="6092825" y="408527"/>
            <a:ext cx="2685410"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AAF7F2B7-E2AC-6D40-8E28-92F673998E17}"/>
              </a:ext>
            </a:extLst>
          </p:cNvPr>
          <p:cNvSpPr>
            <a:spLocks noGrp="1"/>
          </p:cNvSpPr>
          <p:nvPr>
            <p:ph type="subTitle" idx="24" hasCustomPrompt="1"/>
          </p:nvPr>
        </p:nvSpPr>
        <p:spPr>
          <a:xfrm>
            <a:off x="6092826" y="549455"/>
            <a:ext cx="2685410" cy="2303974"/>
          </a:xfrm>
        </p:spPr>
        <p:txBody>
          <a:bodyPr>
            <a:noAutofit/>
          </a:bodyPr>
          <a:lstStyle>
            <a:lvl1pPr marL="0" indent="0" algn="l">
              <a:lnSpc>
                <a:spcPct val="100000"/>
              </a:lnSpc>
              <a:spcBef>
                <a:spcPts val="0"/>
              </a:spcBef>
              <a:buNone/>
              <a:defRPr sz="16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6092825" y="4615571"/>
            <a:ext cx="2686039" cy="1602350"/>
          </a:xfrm>
        </p:spPr>
        <p:txBody>
          <a:bodyPr/>
          <a:lstStyle>
            <a:lvl1pPr marL="0" indent="0">
              <a:spcBef>
                <a:spcPts val="900"/>
              </a:spcBef>
              <a:buNone/>
              <a:defRPr sz="1100"/>
            </a:lvl1pPr>
            <a:lvl2pPr>
              <a:defRPr sz="1100"/>
            </a:lvl2pPr>
            <a:lvl3pPr>
              <a:defRPr sz="1100"/>
            </a:lvl3pPr>
            <a:lvl4pPr>
              <a:defRPr sz="1100"/>
            </a:lvl4pPr>
            <a:lvl5pPr>
              <a:defRPr sz="1100"/>
            </a:lvl5pPr>
            <a:lvl6pPr marL="685800" indent="0">
              <a:buNone/>
              <a:defRPr sz="1000"/>
            </a:lvl6pPr>
            <a:lvl7pPr>
              <a:defRPr sz="1000"/>
            </a:lvl7pPr>
            <a:lvl8pPr>
              <a:defRPr sz="1000"/>
            </a:lvl8pPr>
            <a:lvl9pPr marL="109728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6FF13100-0E70-C648-AF1E-E8AB5EAE18F8}"/>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solidFill>
                  <a:schemeClr val="tx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130674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orient="horz" pos="2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debar Right - 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554583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Text Placeholder 2">
            <a:extLst>
              <a:ext uri="{FF2B5EF4-FFF2-40B4-BE49-F238E27FC236}">
                <a16:creationId xmlns:a16="http://schemas.microsoft.com/office/drawing/2014/main" id="{471D5783-7B08-4969-992F-97A12202F3DB}"/>
              </a:ext>
            </a:extLst>
          </p:cNvPr>
          <p:cNvSpPr>
            <a:spLocks noGrp="1"/>
          </p:cNvSpPr>
          <p:nvPr>
            <p:ph type="body" idx="32"/>
          </p:nvPr>
        </p:nvSpPr>
        <p:spPr>
          <a:xfrm>
            <a:off x="365125" y="1781518"/>
            <a:ext cx="554583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226554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7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debar Right 2x charts (h)">
    <p:spTree>
      <p:nvGrpSpPr>
        <p:cNvPr id="1" name=""/>
        <p:cNvGrpSpPr/>
        <p:nvPr/>
      </p:nvGrpSpPr>
      <p:grpSpPr>
        <a:xfrm>
          <a:off x="0" y="0"/>
          <a:ext cx="0" cy="0"/>
          <a:chOff x="0" y="0"/>
          <a:chExt cx="0" cy="0"/>
        </a:xfrm>
      </p:grpSpPr>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5" y="3915118"/>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59" y="21945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59" y="42388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4" y="1781518"/>
            <a:ext cx="5549901"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cxnSp>
        <p:nvCxnSpPr>
          <p:cNvPr id="33" name="Straight Connector 32">
            <a:extLst>
              <a:ext uri="{FF2B5EF4-FFF2-40B4-BE49-F238E27FC236}">
                <a16:creationId xmlns:a16="http://schemas.microsoft.com/office/drawing/2014/main" id="{A0F46058-E7EB-4808-8F28-E573C9D21EF5}"/>
              </a:ext>
            </a:extLst>
          </p:cNvPr>
          <p:cNvCxnSpPr>
            <a:cxnSpLocks/>
          </p:cNvCxnSpPr>
          <p:nvPr userDrawn="1"/>
        </p:nvCxnSpPr>
        <p:spPr>
          <a:xfrm>
            <a:off x="365125" y="3854043"/>
            <a:ext cx="5549900"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333590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debar Right 3x charts alt">
    <p:spTree>
      <p:nvGrpSpPr>
        <p:cNvPr id="1" name=""/>
        <p:cNvGrpSpPr/>
        <p:nvPr/>
      </p:nvGrpSpPr>
      <p:grpSpPr>
        <a:xfrm>
          <a:off x="0" y="0"/>
          <a:ext cx="0" cy="0"/>
          <a:chOff x="0" y="0"/>
          <a:chExt cx="0" cy="0"/>
        </a:xfrm>
      </p:grpSpPr>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5" y="3915118"/>
            <a:ext cx="2679192"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2194560"/>
            <a:ext cx="2679192" cy="3749039"/>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59" y="21945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59" y="4238859"/>
            <a:ext cx="2700337" cy="1704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4" y="1781518"/>
            <a:ext cx="8412479"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cxnSp>
        <p:nvCxnSpPr>
          <p:cNvPr id="33" name="Straight Connector 32">
            <a:extLst>
              <a:ext uri="{FF2B5EF4-FFF2-40B4-BE49-F238E27FC236}">
                <a16:creationId xmlns:a16="http://schemas.microsoft.com/office/drawing/2014/main" id="{A0F46058-E7EB-4808-8F28-E573C9D21EF5}"/>
              </a:ext>
            </a:extLst>
          </p:cNvPr>
          <p:cNvCxnSpPr>
            <a:cxnSpLocks/>
          </p:cNvCxnSpPr>
          <p:nvPr userDrawn="1"/>
        </p:nvCxnSpPr>
        <p:spPr>
          <a:xfrm>
            <a:off x="365125" y="3854043"/>
            <a:ext cx="2679827"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30" name="Text Placeholder 2">
            <a:extLst>
              <a:ext uri="{FF2B5EF4-FFF2-40B4-BE49-F238E27FC236}">
                <a16:creationId xmlns:a16="http://schemas.microsoft.com/office/drawing/2014/main" id="{E89BCE02-E960-40A5-9D80-F47640963763}"/>
              </a:ext>
            </a:extLst>
          </p:cNvPr>
          <p:cNvSpPr>
            <a:spLocks noGrp="1"/>
          </p:cNvSpPr>
          <p:nvPr>
            <p:ph type="body" idx="35"/>
          </p:nvPr>
        </p:nvSpPr>
        <p:spPr>
          <a:xfrm>
            <a:off x="3236341" y="3915118"/>
            <a:ext cx="2679192"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31" name="Content Placeholder 4">
            <a:extLst>
              <a:ext uri="{FF2B5EF4-FFF2-40B4-BE49-F238E27FC236}">
                <a16:creationId xmlns:a16="http://schemas.microsoft.com/office/drawing/2014/main" id="{F2C73922-EC15-45D4-AE01-A335FCC4D2C9}"/>
              </a:ext>
            </a:extLst>
          </p:cNvPr>
          <p:cNvSpPr>
            <a:spLocks noGrp="1"/>
          </p:cNvSpPr>
          <p:nvPr>
            <p:ph sz="half" idx="36"/>
          </p:nvPr>
        </p:nvSpPr>
        <p:spPr>
          <a:xfrm>
            <a:off x="3236975" y="4238859"/>
            <a:ext cx="2700337" cy="1704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2" name="Straight Connector 31">
            <a:extLst>
              <a:ext uri="{FF2B5EF4-FFF2-40B4-BE49-F238E27FC236}">
                <a16:creationId xmlns:a16="http://schemas.microsoft.com/office/drawing/2014/main" id="{529484C6-6298-416C-97B8-14BEE4015353}"/>
              </a:ext>
            </a:extLst>
          </p:cNvPr>
          <p:cNvCxnSpPr>
            <a:cxnSpLocks/>
          </p:cNvCxnSpPr>
          <p:nvPr userDrawn="1"/>
        </p:nvCxnSpPr>
        <p:spPr>
          <a:xfrm>
            <a:off x="3236341" y="3854043"/>
            <a:ext cx="2679827"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56849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debar Left 2x charts TB">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227388" y="4410635"/>
            <a:ext cx="5549266" cy="1532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226754" y="3993199"/>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373571" y="2194560"/>
            <a:ext cx="2679192" cy="3749039"/>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227388" y="2194560"/>
            <a:ext cx="5549266"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5" y="1781518"/>
            <a:ext cx="2701030"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cxnSp>
        <p:nvCxnSpPr>
          <p:cNvPr id="33" name="Straight Connector 32">
            <a:extLst>
              <a:ext uri="{FF2B5EF4-FFF2-40B4-BE49-F238E27FC236}">
                <a16:creationId xmlns:a16="http://schemas.microsoft.com/office/drawing/2014/main" id="{A0F46058-E7EB-4808-8F28-E573C9D21EF5}"/>
              </a:ext>
            </a:extLst>
          </p:cNvPr>
          <p:cNvCxnSpPr>
            <a:cxnSpLocks/>
          </p:cNvCxnSpPr>
          <p:nvPr userDrawn="1"/>
        </p:nvCxnSpPr>
        <p:spPr>
          <a:xfrm>
            <a:off x="3226754" y="3932124"/>
            <a:ext cx="5549900"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31" name="Text Placeholder 2">
            <a:extLst>
              <a:ext uri="{FF2B5EF4-FFF2-40B4-BE49-F238E27FC236}">
                <a16:creationId xmlns:a16="http://schemas.microsoft.com/office/drawing/2014/main" id="{BC297654-984B-4FE9-AE91-A7355B25800B}"/>
              </a:ext>
            </a:extLst>
          </p:cNvPr>
          <p:cNvSpPr>
            <a:spLocks noGrp="1"/>
          </p:cNvSpPr>
          <p:nvPr>
            <p:ph type="body" idx="34"/>
          </p:nvPr>
        </p:nvSpPr>
        <p:spPr>
          <a:xfrm>
            <a:off x="3239366" y="1781518"/>
            <a:ext cx="5536654"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33647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bar Right standfirst 2x tables">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59" y="2483622"/>
            <a:ext cx="5549266" cy="13081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5" y="4076783"/>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95000"/>
              </a:lnSpc>
              <a:spcBef>
                <a:spcPts val="0"/>
              </a:spcBef>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2999"/>
            <a:ext cx="8412480" cy="989849"/>
          </a:xfrm>
        </p:spPr>
        <p:txBody>
          <a:bodyPr>
            <a:noAutofit/>
          </a:bodyPr>
          <a:lstStyle>
            <a:lvl1pPr marL="0" indent="0" algn="l">
              <a:lnSpc>
                <a:spcPct val="100000"/>
              </a:lnSpc>
              <a:spcBef>
                <a:spcPts val="0"/>
              </a:spcBef>
              <a:spcAft>
                <a:spcPts val="0"/>
              </a:spcAft>
              <a:buNone/>
              <a:defRPr sz="1200" b="0" cap="none" baseline="0">
                <a:solidFill>
                  <a:schemeClr val="tx2"/>
                </a:solidFill>
                <a:latin typeface="+mn-lt"/>
              </a:defRPr>
            </a:lvl1pPr>
            <a:lvl2pPr marL="171450" indent="-171450" algn="l">
              <a:lnSpc>
                <a:spcPct val="100000"/>
              </a:lnSpc>
              <a:spcBef>
                <a:spcPts val="600"/>
              </a:spcBef>
              <a:buFont typeface="Arial" panose="020B0604020202020204" pitchFamily="34" charset="0"/>
              <a:buChar char="•"/>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GB" dirty="0"/>
              <a:t>Level Two</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2512173"/>
            <a:ext cx="2679192" cy="3238687"/>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59" y="4365812"/>
            <a:ext cx="5549266" cy="13850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5" y="2193925"/>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95000"/>
              </a:lnSpc>
              <a:spcBef>
                <a:spcPts val="0"/>
              </a:spcBef>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33" name="Straight Connector 32">
            <a:extLst>
              <a:ext uri="{FF2B5EF4-FFF2-40B4-BE49-F238E27FC236}">
                <a16:creationId xmlns:a16="http://schemas.microsoft.com/office/drawing/2014/main" id="{A0F46058-E7EB-4808-8F28-E573C9D21EF5}"/>
              </a:ext>
            </a:extLst>
          </p:cNvPr>
          <p:cNvCxnSpPr>
            <a:cxnSpLocks/>
          </p:cNvCxnSpPr>
          <p:nvPr userDrawn="1"/>
        </p:nvCxnSpPr>
        <p:spPr>
          <a:xfrm>
            <a:off x="365125" y="4015708"/>
            <a:ext cx="5549900"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4" name="Text Placeholder 2">
            <a:extLst>
              <a:ext uri="{FF2B5EF4-FFF2-40B4-BE49-F238E27FC236}">
                <a16:creationId xmlns:a16="http://schemas.microsoft.com/office/drawing/2014/main" id="{DB76B755-128B-4D82-BF47-762168F1415E}"/>
              </a:ext>
            </a:extLst>
          </p:cNvPr>
          <p:cNvSpPr>
            <a:spLocks noGrp="1"/>
          </p:cNvSpPr>
          <p:nvPr>
            <p:ph type="body" idx="34"/>
          </p:nvPr>
        </p:nvSpPr>
        <p:spPr>
          <a:xfrm>
            <a:off x="6099046" y="2193925"/>
            <a:ext cx="2679829"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95000"/>
              </a:lnSpc>
              <a:spcBef>
                <a:spcPts val="0"/>
              </a:spcBef>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0852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841247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Text Placeholder 2">
            <a:extLst>
              <a:ext uri="{FF2B5EF4-FFF2-40B4-BE49-F238E27FC236}">
                <a16:creationId xmlns:a16="http://schemas.microsoft.com/office/drawing/2014/main" id="{30B87BD5-AEEC-41FB-AFDF-5B23713F12DE}"/>
              </a:ext>
            </a:extLst>
          </p:cNvPr>
          <p:cNvSpPr>
            <a:spLocks noGrp="1"/>
          </p:cNvSpPr>
          <p:nvPr>
            <p:ph type="body" idx="32"/>
          </p:nvPr>
        </p:nvSpPr>
        <p:spPr>
          <a:xfrm>
            <a:off x="365125" y="1781518"/>
            <a:ext cx="841247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61652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x2-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59"/>
            <a:ext cx="4118929" cy="34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0E689A0D-BFF8-44F7-B4AD-1EF5493EB3A3}"/>
              </a:ext>
            </a:extLst>
          </p:cNvPr>
          <p:cNvSpPr>
            <a:spLocks noGrp="1"/>
          </p:cNvSpPr>
          <p:nvPr>
            <p:ph sz="half" idx="26"/>
          </p:nvPr>
        </p:nvSpPr>
        <p:spPr>
          <a:xfrm>
            <a:off x="4659854" y="2194559"/>
            <a:ext cx="4118929" cy="34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a:extLst>
              <a:ext uri="{FF2B5EF4-FFF2-40B4-BE49-F238E27FC236}">
                <a16:creationId xmlns:a16="http://schemas.microsoft.com/office/drawing/2014/main" id="{0F9C5175-243C-4CC6-9C48-78F23C8EF77A}"/>
              </a:ext>
            </a:extLst>
          </p:cNvPr>
          <p:cNvSpPr>
            <a:spLocks noGrp="1"/>
          </p:cNvSpPr>
          <p:nvPr>
            <p:ph type="body" idx="32"/>
          </p:nvPr>
        </p:nvSpPr>
        <p:spPr>
          <a:xfrm>
            <a:off x="365125"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14" name="Text Placeholder 2">
            <a:extLst>
              <a:ext uri="{FF2B5EF4-FFF2-40B4-BE49-F238E27FC236}">
                <a16:creationId xmlns:a16="http://schemas.microsoft.com/office/drawing/2014/main" id="{EAA069A4-C366-4F61-B248-996C5636A135}"/>
              </a:ext>
            </a:extLst>
          </p:cNvPr>
          <p:cNvSpPr>
            <a:spLocks noGrp="1"/>
          </p:cNvSpPr>
          <p:nvPr>
            <p:ph type="body" idx="33"/>
          </p:nvPr>
        </p:nvSpPr>
        <p:spPr>
          <a:xfrm>
            <a:off x="4668184"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351069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KIT 6col">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12B7664-E273-194B-BA20-EBE73C7714AE}"/>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7" name="Line">
            <a:extLst>
              <a:ext uri="{FF2B5EF4-FFF2-40B4-BE49-F238E27FC236}">
                <a16:creationId xmlns:a16="http://schemas.microsoft.com/office/drawing/2014/main" id="{7FC60084-AE15-E948-919F-1F469913AAA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4" name="Subtitle 3">
            <a:extLst>
              <a:ext uri="{FF2B5EF4-FFF2-40B4-BE49-F238E27FC236}">
                <a16:creationId xmlns:a16="http://schemas.microsoft.com/office/drawing/2014/main" id="{50ACDF3E-8C33-0F4A-8AE5-EAFEBB97BDE5}"/>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9" name="Text Placeholder 8">
            <a:extLst>
              <a:ext uri="{FF2B5EF4-FFF2-40B4-BE49-F238E27FC236}">
                <a16:creationId xmlns:a16="http://schemas.microsoft.com/office/drawing/2014/main" id="{72AB0253-3883-4A3B-9D60-8F248FFC67CF}"/>
              </a:ext>
            </a:extLst>
          </p:cNvPr>
          <p:cNvSpPr>
            <a:spLocks noGrp="1"/>
          </p:cNvSpPr>
          <p:nvPr>
            <p:ph type="body" sz="quarter" idx="26"/>
          </p:nvPr>
        </p:nvSpPr>
        <p:spPr>
          <a:xfrm>
            <a:off x="365125" y="2193925"/>
            <a:ext cx="8412163" cy="4024313"/>
          </a:xfrm>
        </p:spPr>
        <p:txBody>
          <a:bodyPr numCol="6" spcCol="180000"/>
          <a:lstStyle>
            <a:lvl1pPr marL="0" indent="0">
              <a:spcBef>
                <a:spcPts val="1800"/>
              </a:spcBef>
              <a:buNone/>
              <a:defRPr sz="900" b="1">
                <a:solidFill>
                  <a:schemeClr val="tx1"/>
                </a:solidFill>
              </a:defRPr>
            </a:lvl1pPr>
            <a:lvl2pPr marL="179388" indent="-179388">
              <a:spcBef>
                <a:spcPts val="600"/>
              </a:spcBef>
              <a:buFont typeface="Arial" panose="020B0604020202020204" pitchFamily="34" charset="0"/>
              <a:buNone/>
              <a:tabLst>
                <a:tab pos="179388" algn="l"/>
              </a:tabLst>
              <a:defRPr sz="800"/>
            </a:lvl2pPr>
            <a:lvl3pPr marL="136800" indent="-136800">
              <a:spcBef>
                <a:spcPts val="600"/>
              </a:spcBef>
              <a:buFont typeface="Arial" panose="020B0604020202020204" pitchFamily="34" charset="0"/>
              <a:buChar char="•"/>
              <a:defRPr sz="800"/>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15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s x2 vertical-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B25F1B8D-2CC1-4B93-863C-217E1D25C285}"/>
              </a:ext>
            </a:extLst>
          </p:cNvPr>
          <p:cNvSpPr>
            <a:spLocks noGrp="1"/>
          </p:cNvSpPr>
          <p:nvPr>
            <p:ph sz="half" idx="26"/>
          </p:nvPr>
        </p:nvSpPr>
        <p:spPr>
          <a:xfrm>
            <a:off x="3224866"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a:extLst>
              <a:ext uri="{FF2B5EF4-FFF2-40B4-BE49-F238E27FC236}">
                <a16:creationId xmlns:a16="http://schemas.microsoft.com/office/drawing/2014/main" id="{8E2C8FEC-A177-441B-A8C4-03935626DA8F}"/>
              </a:ext>
            </a:extLst>
          </p:cNvPr>
          <p:cNvSpPr>
            <a:spLocks noGrp="1"/>
          </p:cNvSpPr>
          <p:nvPr>
            <p:ph type="body" idx="32"/>
          </p:nvPr>
        </p:nvSpPr>
        <p:spPr>
          <a:xfrm>
            <a:off x="365125" y="1781518"/>
            <a:ext cx="2700000"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18" name="Text Placeholder 2">
            <a:extLst>
              <a:ext uri="{FF2B5EF4-FFF2-40B4-BE49-F238E27FC236}">
                <a16:creationId xmlns:a16="http://schemas.microsoft.com/office/drawing/2014/main" id="{D6DCB7A8-56CE-48BF-8381-EAD7052633AB}"/>
              </a:ext>
            </a:extLst>
          </p:cNvPr>
          <p:cNvSpPr>
            <a:spLocks noGrp="1"/>
          </p:cNvSpPr>
          <p:nvPr>
            <p:ph type="body" idx="33"/>
          </p:nvPr>
        </p:nvSpPr>
        <p:spPr>
          <a:xfrm>
            <a:off x="3224866" y="1781518"/>
            <a:ext cx="2700000"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39409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orient="horz" pos="111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x4-TB">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A7C8EBCB-BF47-4899-9367-9A3671AB0228}"/>
              </a:ext>
            </a:extLst>
          </p:cNvPr>
          <p:cNvSpPr>
            <a:spLocks noGrp="1"/>
          </p:cNvSpPr>
          <p:nvPr>
            <p:ph type="body" idx="34"/>
          </p:nvPr>
        </p:nvSpPr>
        <p:spPr>
          <a:xfrm>
            <a:off x="365125" y="389718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24" name="Text Placeholder 2">
            <a:extLst>
              <a:ext uri="{FF2B5EF4-FFF2-40B4-BE49-F238E27FC236}">
                <a16:creationId xmlns:a16="http://schemas.microsoft.com/office/drawing/2014/main" id="{01821AB9-ECDF-4C1D-A498-977A96CD1275}"/>
              </a:ext>
            </a:extLst>
          </p:cNvPr>
          <p:cNvSpPr>
            <a:spLocks noGrp="1"/>
          </p:cNvSpPr>
          <p:nvPr>
            <p:ph type="body" idx="35"/>
          </p:nvPr>
        </p:nvSpPr>
        <p:spPr>
          <a:xfrm>
            <a:off x="4668184" y="389718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21" name="Text Placeholder 2">
            <a:extLst>
              <a:ext uri="{FF2B5EF4-FFF2-40B4-BE49-F238E27FC236}">
                <a16:creationId xmlns:a16="http://schemas.microsoft.com/office/drawing/2014/main" id="{555F4D2D-9EF0-4787-9E6D-FD059B420703}"/>
              </a:ext>
            </a:extLst>
          </p:cNvPr>
          <p:cNvSpPr>
            <a:spLocks noGrp="1"/>
          </p:cNvSpPr>
          <p:nvPr>
            <p:ph type="body" idx="32"/>
          </p:nvPr>
        </p:nvSpPr>
        <p:spPr>
          <a:xfrm>
            <a:off x="365125"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22" name="Text Placeholder 2">
            <a:extLst>
              <a:ext uri="{FF2B5EF4-FFF2-40B4-BE49-F238E27FC236}">
                <a16:creationId xmlns:a16="http://schemas.microsoft.com/office/drawing/2014/main" id="{04B56A91-5556-4AE5-927B-192CFC75567E}"/>
              </a:ext>
            </a:extLst>
          </p:cNvPr>
          <p:cNvSpPr>
            <a:spLocks noGrp="1"/>
          </p:cNvSpPr>
          <p:nvPr>
            <p:ph type="body" idx="33"/>
          </p:nvPr>
        </p:nvSpPr>
        <p:spPr>
          <a:xfrm>
            <a:off x="4668184"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0E689A0D-BFF8-44F7-B4AD-1EF5493EB3A3}"/>
              </a:ext>
            </a:extLst>
          </p:cNvPr>
          <p:cNvSpPr>
            <a:spLocks noGrp="1"/>
          </p:cNvSpPr>
          <p:nvPr>
            <p:ph sz="half" idx="26"/>
          </p:nvPr>
        </p:nvSpPr>
        <p:spPr>
          <a:xfrm>
            <a:off x="4659854" y="21945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82379C93-8EC7-4C81-A2D5-4C0BCC35FED0}"/>
              </a:ext>
            </a:extLst>
          </p:cNvPr>
          <p:cNvSpPr>
            <a:spLocks noGrp="1"/>
          </p:cNvSpPr>
          <p:nvPr>
            <p:ph sz="half" idx="27"/>
          </p:nvPr>
        </p:nvSpPr>
        <p:spPr>
          <a:xfrm>
            <a:off x="365759" y="42388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7E6746BA-9B73-4597-AB2D-F122BF934733}"/>
              </a:ext>
            </a:extLst>
          </p:cNvPr>
          <p:cNvSpPr>
            <a:spLocks noGrp="1"/>
          </p:cNvSpPr>
          <p:nvPr>
            <p:ph sz="half" idx="28"/>
          </p:nvPr>
        </p:nvSpPr>
        <p:spPr>
          <a:xfrm>
            <a:off x="4659854" y="42388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a:extLst>
              <a:ext uri="{FF2B5EF4-FFF2-40B4-BE49-F238E27FC236}">
                <a16:creationId xmlns:a16="http://schemas.microsoft.com/office/drawing/2014/main" id="{4C36BCD1-531D-4E63-AE87-5F427A78FA61}"/>
              </a:ext>
            </a:extLst>
          </p:cNvPr>
          <p:cNvCxnSpPr>
            <a:cxnSpLocks/>
          </p:cNvCxnSpPr>
          <p:nvPr userDrawn="1"/>
        </p:nvCxnSpPr>
        <p:spPr>
          <a:xfrm>
            <a:off x="365125" y="3854043"/>
            <a:ext cx="4104000"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0" name="Straight Connector 19">
            <a:extLst>
              <a:ext uri="{FF2B5EF4-FFF2-40B4-BE49-F238E27FC236}">
                <a16:creationId xmlns:a16="http://schemas.microsoft.com/office/drawing/2014/main" id="{4DD58A84-E005-4610-AC91-58531FCFEFED}"/>
              </a:ext>
            </a:extLst>
          </p:cNvPr>
          <p:cNvCxnSpPr>
            <a:cxnSpLocks/>
          </p:cNvCxnSpPr>
          <p:nvPr userDrawn="1"/>
        </p:nvCxnSpPr>
        <p:spPr>
          <a:xfrm>
            <a:off x="4663748" y="3854043"/>
            <a:ext cx="4104000"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98941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portant Information 3col">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7" y="1036800"/>
            <a:ext cx="8412477" cy="5181438"/>
          </a:xfrm>
        </p:spPr>
        <p:txBody>
          <a:bodyPr numCol="3" spcCol="180000"/>
          <a:lstStyle>
            <a:lvl1pPr marL="0" indent="0">
              <a:lnSpc>
                <a:spcPct val="110000"/>
              </a:lnSpc>
              <a:spcBef>
                <a:spcPts val="1800"/>
              </a:spcBef>
              <a:buNone/>
              <a:defRPr sz="900" b="1">
                <a:solidFill>
                  <a:schemeClr val="tx2"/>
                </a:solidFill>
              </a:defRPr>
            </a:lvl1pPr>
            <a:lvl2pPr marL="0" indent="0">
              <a:lnSpc>
                <a:spcPct val="110000"/>
              </a:lnSpc>
              <a:spcBef>
                <a:spcPts val="900"/>
              </a:spcBef>
              <a:buFont typeface="+mj-lt"/>
              <a:buNone/>
              <a:defRPr sz="800"/>
            </a:lvl2pPr>
            <a:lvl3pPr marL="136800" indent="-136800">
              <a:lnSpc>
                <a:spcPct val="110000"/>
              </a:lnSpc>
              <a:buFont typeface="Arial" panose="020B0604020202020204" pitchFamily="34" charset="0"/>
              <a:buChar char="•"/>
              <a:defRPr sz="800"/>
            </a:lvl3pPr>
            <a:lvl4pPr marL="273600" indent="-137160">
              <a:lnSpc>
                <a:spcPct val="110000"/>
              </a:lnSpc>
              <a:buFont typeface="Arial" panose="020B0604020202020204" pitchFamily="34" charset="0"/>
              <a:buChar char="◦"/>
              <a:defRPr sz="800"/>
            </a:lvl4pPr>
            <a:lvl5pPr marL="410400">
              <a:lnSpc>
                <a:spcPct val="110000"/>
              </a:lnSpc>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536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20">
          <p15:clr>
            <a:srgbClr val="FBAE40"/>
          </p15:clr>
        </p15:guide>
        <p15:guide id="2" pos="2034">
          <p15:clr>
            <a:srgbClr val="FBAE40"/>
          </p15:clr>
        </p15:guide>
        <p15:guide id="3" pos="3724">
          <p15:clr>
            <a:srgbClr val="FBAE40"/>
          </p15:clr>
        </p15:guide>
        <p15:guide id="4" pos="3838">
          <p15:clr>
            <a:srgbClr val="FBAE40"/>
          </p15:clr>
        </p15:guide>
        <p15:guide id="5" orient="horz" pos="138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portant Information">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7" y="1036800"/>
            <a:ext cx="8412477" cy="5181438"/>
          </a:xfrm>
        </p:spPr>
        <p:txBody>
          <a:bodyPr numCol="1" spcCol="180000"/>
          <a:lstStyle>
            <a:lvl1pPr marL="0" indent="0">
              <a:lnSpc>
                <a:spcPct val="110000"/>
              </a:lnSpc>
              <a:spcBef>
                <a:spcPts val="1800"/>
              </a:spcBef>
              <a:buNone/>
              <a:defRPr sz="900" b="1">
                <a:solidFill>
                  <a:schemeClr val="tx2"/>
                </a:solidFill>
              </a:defRPr>
            </a:lvl1pPr>
            <a:lvl2pPr marL="0" indent="0">
              <a:lnSpc>
                <a:spcPct val="110000"/>
              </a:lnSpc>
              <a:spcBef>
                <a:spcPts val="900"/>
              </a:spcBef>
              <a:buFont typeface="+mj-lt"/>
              <a:buNone/>
              <a:defRPr sz="800"/>
            </a:lvl2pPr>
            <a:lvl3pPr marL="136800" indent="-136800">
              <a:lnSpc>
                <a:spcPct val="110000"/>
              </a:lnSpc>
              <a:buFont typeface="Arial" panose="020B0604020202020204" pitchFamily="34" charset="0"/>
              <a:buChar char="•"/>
              <a:defRPr sz="800"/>
            </a:lvl3pPr>
            <a:lvl4pPr marL="273600" indent="-137160">
              <a:lnSpc>
                <a:spcPct val="110000"/>
              </a:lnSpc>
              <a:buFont typeface="Arial" panose="020B0604020202020204" pitchFamily="34" charset="0"/>
              <a:buChar char="◦"/>
              <a:defRPr sz="800"/>
            </a:lvl4pPr>
            <a:lvl5pPr marL="410400">
              <a:lnSpc>
                <a:spcPct val="110000"/>
              </a:lnSpc>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873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20">
          <p15:clr>
            <a:srgbClr val="FBAE40"/>
          </p15:clr>
        </p15:guide>
        <p15:guide id="2" pos="2034">
          <p15:clr>
            <a:srgbClr val="FBAE40"/>
          </p15:clr>
        </p15:guide>
        <p15:guide id="3" pos="3724">
          <p15:clr>
            <a:srgbClr val="FBAE40"/>
          </p15:clr>
        </p15:guide>
        <p15:guide id="4" pos="3838">
          <p15:clr>
            <a:srgbClr val="FBAE40"/>
          </p15:clr>
        </p15:guide>
        <p15:guide id="5" orient="horz" pos="138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Important Information 1 column">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7" y="1641600"/>
            <a:ext cx="8412477" cy="4576638"/>
          </a:xfrm>
        </p:spPr>
        <p:txBody>
          <a:bodyPr numCol="1" spcCol="180000"/>
          <a:lstStyle>
            <a:lvl1pPr marL="0" indent="0">
              <a:lnSpc>
                <a:spcPct val="110000"/>
              </a:lnSpc>
              <a:spcBef>
                <a:spcPts val="1800"/>
              </a:spcBef>
              <a:buNone/>
              <a:defRPr sz="900" b="1">
                <a:solidFill>
                  <a:schemeClr val="tx2"/>
                </a:solidFill>
              </a:defRPr>
            </a:lvl1pPr>
            <a:lvl2pPr marL="0" indent="0">
              <a:lnSpc>
                <a:spcPct val="110000"/>
              </a:lnSpc>
              <a:spcBef>
                <a:spcPts val="176"/>
              </a:spcBef>
              <a:buFont typeface="+mj-lt"/>
              <a:buNone/>
              <a:defRPr sz="800"/>
            </a:lvl2pPr>
            <a:lvl3pPr marL="136800" indent="-136800">
              <a:lnSpc>
                <a:spcPct val="110000"/>
              </a:lnSpc>
              <a:buFont typeface="Arial" panose="020B0604020202020204" pitchFamily="34" charset="0"/>
              <a:buChar char="•"/>
              <a:defRPr sz="800"/>
            </a:lvl3pPr>
            <a:lvl4pPr marL="273600" indent="-137160">
              <a:lnSpc>
                <a:spcPct val="110000"/>
              </a:lnSpc>
              <a:buFont typeface="Arial" panose="020B0604020202020204" pitchFamily="34" charset="0"/>
              <a:buChar char="◦"/>
              <a:defRPr sz="800"/>
            </a:lvl4pPr>
            <a:lvl5pPr marL="410400">
              <a:lnSpc>
                <a:spcPct val="110000"/>
              </a:lnSpc>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2">
            <a:extLst>
              <a:ext uri="{FF2B5EF4-FFF2-40B4-BE49-F238E27FC236}">
                <a16:creationId xmlns:a16="http://schemas.microsoft.com/office/drawing/2014/main" id="{2527D30B-B0E7-4E72-8882-33542BA47061}"/>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7" name="Line">
            <a:extLst>
              <a:ext uri="{FF2B5EF4-FFF2-40B4-BE49-F238E27FC236}">
                <a16:creationId xmlns:a16="http://schemas.microsoft.com/office/drawing/2014/main" id="{69FE87FF-E132-4060-B3C7-BD75D5EAD18A}"/>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Tree>
    <p:extLst>
      <p:ext uri="{BB962C8B-B14F-4D97-AF65-F5344CB8AC3E}">
        <p14:creationId xmlns:p14="http://schemas.microsoft.com/office/powerpoint/2010/main" val="270686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20">
          <p15:clr>
            <a:srgbClr val="FBAE40"/>
          </p15:clr>
        </p15:guide>
        <p15:guide id="2" pos="2034">
          <p15:clr>
            <a:srgbClr val="FBAE40"/>
          </p15:clr>
        </p15:guide>
        <p15:guide id="3" pos="3724">
          <p15:clr>
            <a:srgbClr val="FBAE40"/>
          </p15:clr>
        </p15:guide>
        <p15:guide id="4" pos="3838">
          <p15:clr>
            <a:srgbClr val="FBAE40"/>
          </p15:clr>
        </p15:guide>
        <p15:guide id="5" orient="horz" pos="138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LD DISCLAIMER">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68901D48-E776-498A-B56E-EE6E146CD400}"/>
              </a:ext>
            </a:extLst>
          </p:cNvPr>
          <p:cNvSpPr txBox="1">
            <a:spLocks/>
          </p:cNvSpPr>
          <p:nvPr userDrawn="1"/>
        </p:nvSpPr>
        <p:spPr>
          <a:xfrm>
            <a:off x="432263" y="5922492"/>
            <a:ext cx="8279475" cy="513474"/>
          </a:xfrm>
          <a:prstGeom prst="rect">
            <a:avLst/>
          </a:prstGeom>
        </p:spPr>
        <p:txBody>
          <a:bodyPr wrap="square" lIns="0" tIns="0" rIns="0" bIns="0" anchor="t">
            <a:spAutoFit/>
          </a:bodyPr>
          <a:lstStyle>
            <a:lvl1pPr marL="12192" indent="-9017" algn="l" defTabSz="914400" rtl="0" eaLnBrk="1" latinLnBrk="0" hangingPunct="1">
              <a:lnSpc>
                <a:spcPct val="110000"/>
              </a:lnSpc>
              <a:spcBef>
                <a:spcPts val="910"/>
              </a:spcBef>
              <a:spcAft>
                <a:spcPct val="0"/>
              </a:spcAft>
              <a:buFontTx/>
              <a:buNone/>
              <a:defRPr sz="1200" b="0" i="0" kern="1200">
                <a:solidFill>
                  <a:schemeClr val="tx2"/>
                </a:solidFill>
                <a:latin typeface="Arial" panose="020B0604020202020204" pitchFamily="34" charset="0"/>
                <a:ea typeface="+mn-ea"/>
                <a:cs typeface="+mn-cs"/>
              </a:defRPr>
            </a:lvl1pPr>
            <a:lvl2pPr marL="210312" indent="-210312" algn="l" defTabSz="914400" rtl="0" eaLnBrk="1" latinLnBrk="0" hangingPunct="1">
              <a:lnSpc>
                <a:spcPct val="110000"/>
              </a:lnSpc>
              <a:spcBef>
                <a:spcPts val="600"/>
              </a:spcBef>
              <a:spcAft>
                <a:spcPct val="0"/>
              </a:spcAft>
              <a:buClr>
                <a:schemeClr val="bg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2pPr>
            <a:lvl3pPr marL="420624" indent="-210312" algn="l" defTabSz="914400" rtl="0" eaLnBrk="1" latinLnBrk="0" hangingPunct="1">
              <a:lnSpc>
                <a:spcPct val="110000"/>
              </a:lnSpc>
              <a:spcBef>
                <a:spcPts val="300"/>
              </a:spcBef>
              <a:spcAft>
                <a:spcPct val="0"/>
              </a:spcAft>
              <a:buClr>
                <a:schemeClr val="tx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3pPr>
            <a:lvl4pPr marL="649224" indent="-228600" algn="l" defTabSz="914400" rtl="0" eaLnBrk="1" latinLnBrk="0" hangingPunct="1">
              <a:lnSpc>
                <a:spcPct val="110000"/>
              </a:lnSpc>
              <a:spcBef>
                <a:spcPts val="10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4pPr>
            <a:lvl5pPr marL="877824" indent="-228600" algn="l" defTabSz="914400" rtl="0" eaLnBrk="1" latinLnBrk="0" hangingPunct="1">
              <a:lnSpc>
                <a:spcPct val="110000"/>
              </a:lnSpc>
              <a:spcBef>
                <a:spcPts val="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sz="706" dirty="0">
                <a:solidFill>
                  <a:srgbClr val="6D6E6A"/>
                </a:solidFill>
                <a:cs typeface="Arial" panose="020B0604020202020204" pitchFamily="34" charset="0"/>
              </a:rPr>
              <a:t>For illustrative purposes only. This information does not reflect the performance of any specific investment scenario. The views and strategies described herein may not be suitable for all investors, and more complete information is available which discusses risks, liquidity, and other matters of interest. This information is not intended as an offer or solicitation for the purchase or sale of any financial instrument. </a:t>
            </a:r>
            <a:r>
              <a:rPr sz="971" b="1" dirty="0">
                <a:solidFill>
                  <a:srgbClr val="6D6E6A"/>
                </a:solidFill>
                <a:cs typeface="Arial" panose="020B0604020202020204" pitchFamily="34" charset="0"/>
              </a:rPr>
              <a:t>Outlooks and past performance are no guarantee of future results.</a:t>
            </a:r>
            <a:r>
              <a:rPr sz="971" dirty="0">
                <a:solidFill>
                  <a:srgbClr val="6D6E6A"/>
                </a:solidFill>
                <a:cs typeface="Arial" panose="020B0604020202020204" pitchFamily="34" charset="0"/>
              </a:rPr>
              <a:t> </a:t>
            </a:r>
            <a:r>
              <a:rPr sz="706" dirty="0">
                <a:solidFill>
                  <a:srgbClr val="6D6E6A"/>
                </a:solidFill>
                <a:cs typeface="Arial" panose="020B0604020202020204" pitchFamily="34" charset="0"/>
              </a:rPr>
              <a:t>It is not possible to invest directly in an index. </a:t>
            </a:r>
          </a:p>
          <a:p>
            <a:pPr>
              <a:spcBef>
                <a:spcPts val="0"/>
              </a:spcBef>
            </a:pPr>
            <a:r>
              <a:rPr sz="706" dirty="0">
                <a:solidFill>
                  <a:srgbClr val="6D6E6A"/>
                </a:solidFill>
                <a:cs typeface="Arial" panose="020B0604020202020204" pitchFamily="34" charset="0"/>
              </a:rPr>
              <a:t>Please refer to “Definition of Indices and Terms” for important information. </a:t>
            </a:r>
          </a:p>
        </p:txBody>
      </p:sp>
    </p:spTree>
    <p:extLst>
      <p:ext uri="{BB962C8B-B14F-4D97-AF65-F5344CB8AC3E}">
        <p14:creationId xmlns:p14="http://schemas.microsoft.com/office/powerpoint/2010/main" val="34174179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8" name="Picture">
            <a:extLst>
              <a:ext uri="{FF2B5EF4-FFF2-40B4-BE49-F238E27FC236}">
                <a16:creationId xmlns:a16="http://schemas.microsoft.com/office/drawing/2014/main" id="{D565FE34-3A37-514B-B235-F794EDDF9AA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687" t="1346" r="937" b="5820"/>
          <a:stretch/>
        </p:blipFill>
        <p:spPr bwMode="hidden">
          <a:xfrm>
            <a:off x="0" y="1827672"/>
            <a:ext cx="9144000" cy="5030327"/>
          </a:xfrm>
          <a:prstGeom prst="rect">
            <a:avLst/>
          </a:prstGeom>
        </p:spPr>
      </p:pic>
      <p:sp>
        <p:nvSpPr>
          <p:cNvPr id="4" name="Header Rectangle">
            <a:extLst>
              <a:ext uri="{FF2B5EF4-FFF2-40B4-BE49-F238E27FC236}">
                <a16:creationId xmlns:a16="http://schemas.microsoft.com/office/drawing/2014/main" id="{88C91D30-2C59-6344-94E6-E76F1DC35C13}"/>
              </a:ext>
              <a:ext uri="{C183D7F6-B498-43B3-948B-1728B52AA6E4}">
                <adec:decorative xmlns:adec="http://schemas.microsoft.com/office/drawing/2017/decorative" val="1"/>
              </a:ext>
            </a:extLst>
          </p:cNvPr>
          <p:cNvSpPr/>
          <p:nvPr userDrawn="1"/>
        </p:nvSpPr>
        <p:spPr bwMode="hidden">
          <a:xfrm>
            <a:off x="365760" y="0"/>
            <a:ext cx="1280160" cy="91440"/>
          </a:xfrm>
          <a:prstGeom prst="rect">
            <a:avLst/>
          </a:prstGeom>
          <a:solidFill>
            <a:schemeClr val="bg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solidFill>
                <a:srgbClr val="FFFFFF"/>
              </a:solidFill>
            </a:endParaRPr>
          </a:p>
        </p:txBody>
      </p:sp>
      <p:pic>
        <p:nvPicPr>
          <p:cNvPr id="13" name="J.P. Morgan Private Bank" descr="J.P. Morgan Private Bank">
            <a:extLst>
              <a:ext uri="{FF2B5EF4-FFF2-40B4-BE49-F238E27FC236}">
                <a16:creationId xmlns:a16="http://schemas.microsoft.com/office/drawing/2014/main" id="{81E1FBA5-BF59-5B4E-8B68-00709A612D4F}"/>
              </a:ext>
            </a:extLst>
          </p:cNvPr>
          <p:cNvPicPr>
            <a:picLocks noChangeAspect="1"/>
          </p:cNvPicPr>
          <p:nvPr userDrawn="1"/>
        </p:nvPicPr>
        <p:blipFill rotWithShape="1">
          <a:blip r:embed="rId3"/>
          <a:srcRect b="12933"/>
          <a:stretch/>
        </p:blipFill>
        <p:spPr bwMode="black">
          <a:xfrm>
            <a:off x="178308" y="137160"/>
            <a:ext cx="1655064" cy="717973"/>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365758" y="1188720"/>
            <a:ext cx="8412480" cy="1188720"/>
          </a:xfrm>
        </p:spPr>
        <p:txBody>
          <a:bodyPr anchor="b" anchorCtr="0"/>
          <a:lstStyle>
            <a:lvl1pPr algn="l">
              <a:lnSpc>
                <a:spcPct val="90000"/>
              </a:lnSpc>
              <a:defRPr sz="4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365758" y="2468563"/>
            <a:ext cx="8412480" cy="457200"/>
          </a:xfrm>
        </p:spPr>
        <p:txBody>
          <a:bodyPr>
            <a:noAutofit/>
          </a:bodyPr>
          <a:lstStyle>
            <a:lvl1pPr marL="0" indent="0" algn="l">
              <a:lnSpc>
                <a:spcPct val="100000"/>
              </a:lnSpc>
              <a:spcBef>
                <a:spcPts val="0"/>
              </a:spcBef>
              <a:buNone/>
              <a:defRPr sz="1400" b="0">
                <a:solidFill>
                  <a:schemeClr val="tx2"/>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2" name="Text Placeholder 3">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365758" y="6218238"/>
            <a:ext cx="2679192" cy="274637"/>
          </a:xfrm>
        </p:spPr>
        <p:txBody>
          <a:bodyPr anchor="b" anchorCtr="0"/>
          <a:lstStyle>
            <a:lvl1pPr marL="0" indent="0">
              <a:spcBef>
                <a:spcPts val="0"/>
              </a:spcBef>
              <a:buFontTx/>
              <a:buNone/>
              <a:defRPr sz="900" b="1" cap="all" baseline="0"/>
            </a:lvl1pPr>
            <a:lvl2pPr marL="0" indent="0">
              <a:spcBef>
                <a:spcPts val="0"/>
              </a:spcBef>
              <a:buFontTx/>
              <a:buNone/>
              <a:defRPr sz="900" b="1" cap="all" baseline="0"/>
            </a:lvl2pPr>
            <a:lvl3pPr marL="0" indent="0">
              <a:spcBef>
                <a:spcPts val="0"/>
              </a:spcBef>
              <a:buFontTx/>
              <a:buNone/>
              <a:defRPr sz="900" b="1" cap="all" baseline="0"/>
            </a:lvl3pPr>
            <a:lvl4pPr marL="0" indent="0">
              <a:spcBef>
                <a:spcPts val="0"/>
              </a:spcBef>
              <a:buFontTx/>
              <a:buNone/>
              <a:defRPr sz="900" b="1" cap="all" baseline="0"/>
            </a:lvl4pPr>
            <a:lvl5pPr marL="0" indent="0">
              <a:spcBef>
                <a:spcPts val="0"/>
              </a:spcBef>
              <a:buFontTx/>
              <a:buNone/>
              <a:defRPr sz="900" b="1" cap="all" baseline="0"/>
            </a:lvl5pPr>
            <a:lvl6pPr marL="0" indent="0">
              <a:spcBef>
                <a:spcPts val="0"/>
              </a:spcBef>
              <a:buFontTx/>
              <a:buNone/>
              <a:defRPr sz="900" b="1" cap="all" baseline="0"/>
            </a:lvl6pPr>
            <a:lvl7pPr marL="0" indent="0">
              <a:spcBef>
                <a:spcPts val="0"/>
              </a:spcBef>
              <a:buFontTx/>
              <a:buNone/>
              <a:defRPr sz="900" b="1" cap="all" baseline="0"/>
            </a:lvl7pPr>
            <a:lvl8pPr marL="0" indent="0">
              <a:spcBef>
                <a:spcPts val="0"/>
              </a:spcBef>
              <a:buFontTx/>
              <a:buNone/>
              <a:defRPr sz="900" b="1" cap="all" baseline="0"/>
            </a:lvl8pPr>
            <a:lvl9pPr marL="0" indent="0">
              <a:spcBef>
                <a:spcPts val="0"/>
              </a:spcBef>
              <a:buFontTx/>
              <a:buNone/>
              <a:defRPr sz="900" b="1" cap="all" baseline="0"/>
            </a:lvl9pPr>
          </a:lstStyle>
          <a:p>
            <a:pPr lvl="0"/>
            <a:r>
              <a:rPr lang="en-US" dirty="0"/>
              <a:t>[MONTH 00, 0000]</a:t>
            </a:r>
          </a:p>
        </p:txBody>
      </p:sp>
    </p:spTree>
    <p:extLst>
      <p:ext uri="{BB962C8B-B14F-4D97-AF65-F5344CB8AC3E}">
        <p14:creationId xmlns:p14="http://schemas.microsoft.com/office/powerpoint/2010/main" val="32280738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Disclosure">
    <p:bg>
      <p:bgRef idx="1001">
        <a:schemeClr val="bg1"/>
      </p:bgRef>
    </p:bg>
    <p:spTree>
      <p:nvGrpSpPr>
        <p:cNvPr id="1" name=""/>
        <p:cNvGrpSpPr/>
        <p:nvPr/>
      </p:nvGrpSpPr>
      <p:grpSpPr>
        <a:xfrm>
          <a:off x="0" y="0"/>
          <a:ext cx="0" cy="0"/>
          <a:chOff x="0" y="0"/>
          <a:chExt cx="0" cy="0"/>
        </a:xfrm>
      </p:grpSpPr>
      <p:pic>
        <p:nvPicPr>
          <p:cNvPr id="6" name="Picture">
            <a:extLst>
              <a:ext uri="{FF2B5EF4-FFF2-40B4-BE49-F238E27FC236}">
                <a16:creationId xmlns:a16="http://schemas.microsoft.com/office/drawing/2014/main" id="{409D5E54-2CFA-4A4D-9C9B-328FD44D4EA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19" t="5053" r="498" b="15515"/>
          <a:stretch/>
        </p:blipFill>
        <p:spPr bwMode="hidden">
          <a:xfrm>
            <a:off x="0" y="1325880"/>
            <a:ext cx="9144000" cy="3749040"/>
          </a:xfrm>
          <a:prstGeom prst="rect">
            <a:avLst/>
          </a:prstGeom>
        </p:spPr>
      </p:pic>
      <p:sp>
        <p:nvSpPr>
          <p:cNvPr id="4" name="Header Rectangle">
            <a:extLst>
              <a:ext uri="{FF2B5EF4-FFF2-40B4-BE49-F238E27FC236}">
                <a16:creationId xmlns:a16="http://schemas.microsoft.com/office/drawing/2014/main" id="{88C91D30-2C59-6344-94E6-E76F1DC35C13}"/>
              </a:ext>
              <a:ext uri="{C183D7F6-B498-43B3-948B-1728B52AA6E4}">
                <adec:decorative xmlns:adec="http://schemas.microsoft.com/office/drawing/2017/decorative" val="1"/>
              </a:ext>
            </a:extLst>
          </p:cNvPr>
          <p:cNvSpPr/>
          <p:nvPr userDrawn="1"/>
        </p:nvSpPr>
        <p:spPr bwMode="hidden">
          <a:xfrm>
            <a:off x="365760" y="0"/>
            <a:ext cx="1280160" cy="91440"/>
          </a:xfrm>
          <a:prstGeom prst="rect">
            <a:avLst/>
          </a:prstGeom>
          <a:solidFill>
            <a:schemeClr val="bg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solidFill>
                <a:srgbClr val="FFFFFF"/>
              </a:solidFill>
            </a:endParaRPr>
          </a:p>
        </p:txBody>
      </p:sp>
      <p:pic>
        <p:nvPicPr>
          <p:cNvPr id="13" name="J.P. Morgan Private Bank" descr="J.P. Morgan Private Bank">
            <a:extLst>
              <a:ext uri="{FF2B5EF4-FFF2-40B4-BE49-F238E27FC236}">
                <a16:creationId xmlns:a16="http://schemas.microsoft.com/office/drawing/2014/main" id="{81E1FBA5-BF59-5B4E-8B68-00709A612D4F}"/>
              </a:ext>
            </a:extLst>
          </p:cNvPr>
          <p:cNvPicPr>
            <a:picLocks noChangeAspect="1"/>
          </p:cNvPicPr>
          <p:nvPr userDrawn="1"/>
        </p:nvPicPr>
        <p:blipFill rotWithShape="1">
          <a:blip r:embed="rId3"/>
          <a:srcRect b="7800"/>
          <a:stretch/>
        </p:blipFill>
        <p:spPr bwMode="black">
          <a:xfrm>
            <a:off x="178308" y="137161"/>
            <a:ext cx="1655064" cy="760306"/>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365758" y="1188720"/>
            <a:ext cx="8412480" cy="1188720"/>
          </a:xfrm>
        </p:spPr>
        <p:txBody>
          <a:bodyPr anchor="b" anchorCtr="0"/>
          <a:lstStyle>
            <a:lvl1pPr algn="l">
              <a:lnSpc>
                <a:spcPct val="90000"/>
              </a:lnSpc>
              <a:defRPr sz="4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365758" y="2468563"/>
            <a:ext cx="8412480" cy="457200"/>
          </a:xfrm>
        </p:spPr>
        <p:txBody>
          <a:bodyPr>
            <a:noAutofit/>
          </a:bodyPr>
          <a:lstStyle>
            <a:lvl1pPr marL="0" indent="0" algn="l">
              <a:lnSpc>
                <a:spcPct val="100000"/>
              </a:lnSpc>
              <a:spcBef>
                <a:spcPts val="0"/>
              </a:spcBef>
              <a:buNone/>
              <a:defRPr sz="1400" b="0">
                <a:solidFill>
                  <a:schemeClr val="tx2"/>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2" name="Text Placeholder 3">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365758" y="4571682"/>
            <a:ext cx="2679192" cy="274637"/>
          </a:xfrm>
        </p:spPr>
        <p:txBody>
          <a:bodyPr anchor="b" anchorCtr="0"/>
          <a:lstStyle>
            <a:lvl1pPr marL="0" indent="0">
              <a:spcBef>
                <a:spcPts val="0"/>
              </a:spcBef>
              <a:buFontTx/>
              <a:buNone/>
              <a:defRPr sz="900" b="1" cap="all" baseline="0"/>
            </a:lvl1pPr>
            <a:lvl2pPr marL="0" indent="0">
              <a:spcBef>
                <a:spcPts val="0"/>
              </a:spcBef>
              <a:buFontTx/>
              <a:buNone/>
              <a:defRPr sz="900" b="1" cap="all" baseline="0"/>
            </a:lvl2pPr>
            <a:lvl3pPr marL="0" indent="0">
              <a:spcBef>
                <a:spcPts val="0"/>
              </a:spcBef>
              <a:buFontTx/>
              <a:buNone/>
              <a:defRPr sz="900" b="1" cap="all" baseline="0"/>
            </a:lvl3pPr>
            <a:lvl4pPr marL="0" indent="0">
              <a:spcBef>
                <a:spcPts val="0"/>
              </a:spcBef>
              <a:buFontTx/>
              <a:buNone/>
              <a:defRPr sz="900" b="1" cap="all" baseline="0"/>
            </a:lvl4pPr>
            <a:lvl5pPr marL="0" indent="0">
              <a:spcBef>
                <a:spcPts val="0"/>
              </a:spcBef>
              <a:buFontTx/>
              <a:buNone/>
              <a:defRPr sz="900" b="1" cap="all" baseline="0"/>
            </a:lvl5pPr>
            <a:lvl6pPr marL="0" indent="0">
              <a:spcBef>
                <a:spcPts val="0"/>
              </a:spcBef>
              <a:buFontTx/>
              <a:buNone/>
              <a:defRPr sz="900" b="1" cap="all" baseline="0"/>
            </a:lvl6pPr>
            <a:lvl7pPr marL="0" indent="0">
              <a:spcBef>
                <a:spcPts val="0"/>
              </a:spcBef>
              <a:buFontTx/>
              <a:buNone/>
              <a:defRPr sz="900" b="1" cap="all" baseline="0"/>
            </a:lvl7pPr>
            <a:lvl8pPr marL="0" indent="0">
              <a:spcBef>
                <a:spcPts val="0"/>
              </a:spcBef>
              <a:buFontTx/>
              <a:buNone/>
              <a:defRPr sz="900" b="1" cap="all" baseline="0"/>
            </a:lvl8pPr>
            <a:lvl9pPr marL="0" indent="0">
              <a:spcBef>
                <a:spcPts val="0"/>
              </a:spcBef>
              <a:buFontTx/>
              <a:buNone/>
              <a:defRPr sz="900" b="1" cap="all" baseline="0"/>
            </a:lvl9pPr>
          </a:lstStyle>
          <a:p>
            <a:pPr lvl="0"/>
            <a:r>
              <a:rPr lang="en-US" dirty="0"/>
              <a:t>[MONTH 00, 0000]</a:t>
            </a:r>
          </a:p>
        </p:txBody>
      </p:sp>
      <p:sp>
        <p:nvSpPr>
          <p:cNvPr id="9" name="TextBox">
            <a:extLst>
              <a:ext uri="{FF2B5EF4-FFF2-40B4-BE49-F238E27FC236}">
                <a16:creationId xmlns:a16="http://schemas.microsoft.com/office/drawing/2014/main" id="{3F926809-08B6-BD40-BED8-2EA11489CFF4}"/>
              </a:ext>
            </a:extLst>
          </p:cNvPr>
          <p:cNvSpPr txBox="1"/>
          <p:nvPr userDrawn="1"/>
        </p:nvSpPr>
        <p:spPr>
          <a:xfrm>
            <a:off x="365756" y="5212080"/>
            <a:ext cx="6858000" cy="1006158"/>
          </a:xfrm>
          <a:prstGeom prst="rect">
            <a:avLst/>
          </a:prstGeom>
          <a:noFill/>
        </p:spPr>
        <p:txBody>
          <a:bodyPr wrap="square" lIns="0" tIns="0" rIns="0" bIns="0" rtlCol="0" anchor="b" anchorCtr="0">
            <a:noAutofit/>
          </a:bodyPr>
          <a:lstStyle/>
          <a:p>
            <a:pPr>
              <a:spcBef>
                <a:spcPts val="500"/>
              </a:spcBef>
              <a:buSzPct val="100000"/>
            </a:pPr>
            <a:r>
              <a:rPr lang="en-US" sz="700" b="1" dirty="0">
                <a:solidFill>
                  <a:srgbClr val="FFFFFF">
                    <a:lumMod val="50000"/>
                  </a:srgbClr>
                </a:solidFill>
              </a:rPr>
              <a:t>JPMorgan Chase Bank, N.A.</a:t>
            </a:r>
            <a:r>
              <a:rPr lang="en-US" sz="700" dirty="0">
                <a:solidFill>
                  <a:srgbClr val="FFFFFF">
                    <a:lumMod val="50000"/>
                  </a:srgbClr>
                </a:solidFill>
              </a:rPr>
              <a:t> and its affiliates (collectively “JPMCB”) offer investment products, which may include bank-managed accounts and custody, as part of </a:t>
            </a:r>
            <a:r>
              <a:rPr lang="en-US" sz="700">
                <a:solidFill>
                  <a:srgbClr val="FFFFFF">
                    <a:lumMod val="50000"/>
                  </a:srgbClr>
                </a:solidFill>
              </a:rPr>
              <a:t>its trust and </a:t>
            </a:r>
            <a:r>
              <a:rPr lang="en-US" sz="700" dirty="0">
                <a:solidFill>
                  <a:srgbClr val="FFFFFF">
                    <a:lumMod val="50000"/>
                  </a:srgbClr>
                </a:solidFill>
              </a:rPr>
              <a:t>fiduciary services. Other investment products and services, such as brokerage and advisory accounts, are offered through </a:t>
            </a:r>
            <a:r>
              <a:rPr lang="en-US" sz="700" b="1" dirty="0">
                <a:solidFill>
                  <a:srgbClr val="FFFFFF">
                    <a:lumMod val="50000"/>
                  </a:srgbClr>
                </a:solidFill>
              </a:rPr>
              <a:t>J.P. Morgan Securities LLC</a:t>
            </a:r>
            <a:r>
              <a:rPr lang="en-US" sz="700" dirty="0">
                <a:solidFill>
                  <a:srgbClr val="FFFFFF">
                    <a:lumMod val="50000"/>
                  </a:srgbClr>
                </a:solidFill>
              </a:rPr>
              <a:t> (“JPMS</a:t>
            </a:r>
            <a:r>
              <a:rPr lang="en-US" sz="700">
                <a:solidFill>
                  <a:srgbClr val="FFFFFF">
                    <a:lumMod val="50000"/>
                  </a:srgbClr>
                </a:solidFill>
              </a:rPr>
              <a:t>”), a member </a:t>
            </a:r>
            <a:r>
              <a:rPr lang="en-US" sz="700" dirty="0">
                <a:solidFill>
                  <a:srgbClr val="FFFFFF">
                    <a:lumMod val="50000"/>
                  </a:srgbClr>
                </a:solidFill>
              </a:rPr>
              <a:t>of FINRA and SIPC. JPMCB and JPMS are affiliated companies under the common control of JPMorgan Chase &amp; Co.</a:t>
            </a:r>
          </a:p>
          <a:p>
            <a:pPr>
              <a:spcBef>
                <a:spcPts val="500"/>
              </a:spcBef>
              <a:buSzPct val="100000"/>
            </a:pPr>
            <a:r>
              <a:rPr lang="en-US" sz="700" dirty="0">
                <a:solidFill>
                  <a:srgbClr val="FFFFFF">
                    <a:lumMod val="50000"/>
                  </a:srgbClr>
                </a:solidFill>
              </a:rPr>
              <a:t>The views expressed herein may differ from other JPMorgan Chase &amp; Co. affiliates and employees. This constitutes our judgment based on current market conditions </a:t>
            </a:r>
            <a:r>
              <a:rPr lang="en-US" sz="700">
                <a:solidFill>
                  <a:srgbClr val="FFFFFF">
                    <a:lumMod val="50000"/>
                  </a:srgbClr>
                </a:solidFill>
              </a:rPr>
              <a:t>and is subject </a:t>
            </a:r>
            <a:r>
              <a:rPr lang="en-US" sz="700" dirty="0">
                <a:solidFill>
                  <a:srgbClr val="FFFFFF">
                    <a:lumMod val="50000"/>
                  </a:srgbClr>
                </a:solidFill>
              </a:rPr>
              <a:t>to change without notice. This has not been prepared with any particular investor in mind, and it may not be suitable for all investors. Investors should speak </a:t>
            </a:r>
            <a:r>
              <a:rPr lang="en-US" sz="700">
                <a:solidFill>
                  <a:srgbClr val="FFFFFF">
                    <a:lumMod val="50000"/>
                  </a:srgbClr>
                </a:solidFill>
              </a:rPr>
              <a:t>to their financial </a:t>
            </a:r>
            <a:r>
              <a:rPr lang="en-US" sz="700" dirty="0">
                <a:solidFill>
                  <a:srgbClr val="FFFFFF">
                    <a:lumMod val="50000"/>
                  </a:srgbClr>
                </a:solidFill>
              </a:rPr>
              <a:t>representatives before engaging in any investment product or strategy. This material should not be regarded as research or as a J.P. Morgan Research Report. </a:t>
            </a:r>
            <a:r>
              <a:rPr lang="en-US" sz="700" b="1" dirty="0">
                <a:solidFill>
                  <a:srgbClr val="FFFFFF">
                    <a:lumMod val="50000"/>
                  </a:srgbClr>
                </a:solidFill>
              </a:rPr>
              <a:t>Outlooks and past performance are not reliable indicators of future results.</a:t>
            </a:r>
          </a:p>
          <a:p>
            <a:pPr>
              <a:spcBef>
                <a:spcPts val="500"/>
              </a:spcBef>
              <a:buSzPct val="100000"/>
            </a:pPr>
            <a:r>
              <a:rPr lang="en-US" sz="700" b="1" dirty="0">
                <a:solidFill>
                  <a:srgbClr val="FFFFFF">
                    <a:lumMod val="50000"/>
                  </a:srgbClr>
                </a:solidFill>
              </a:rPr>
              <a:t>© 2021 JPMorgan Chase &amp; Co. All rights reserved.</a:t>
            </a:r>
          </a:p>
        </p:txBody>
      </p:sp>
      <p:sp>
        <p:nvSpPr>
          <p:cNvPr id="10" name="TextBox">
            <a:extLst>
              <a:ext uri="{FF2B5EF4-FFF2-40B4-BE49-F238E27FC236}">
                <a16:creationId xmlns:a16="http://schemas.microsoft.com/office/drawing/2014/main" id="{D35BB61B-6A39-0F43-A952-3ACDA4F204B7}"/>
              </a:ext>
            </a:extLst>
          </p:cNvPr>
          <p:cNvSpPr txBox="1"/>
          <p:nvPr userDrawn="1"/>
        </p:nvSpPr>
        <p:spPr>
          <a:xfrm>
            <a:off x="365758" y="6355078"/>
            <a:ext cx="4114800" cy="137160"/>
          </a:xfrm>
          <a:prstGeom prst="rect">
            <a:avLst/>
          </a:prstGeom>
          <a:noFill/>
          <a:ln>
            <a:solidFill>
              <a:schemeClr val="bg1">
                <a:lumMod val="50000"/>
              </a:schemeClr>
            </a:solidFill>
          </a:ln>
        </p:spPr>
        <p:txBody>
          <a:bodyPr wrap="none" lIns="0" tIns="0" rIns="0" bIns="0" rtlCol="0" anchor="ctr" anchorCtr="0">
            <a:noAutofit/>
          </a:bodyPr>
          <a:lstStyle/>
          <a:p>
            <a:pPr algn="ctr">
              <a:spcBef>
                <a:spcPts val="900"/>
              </a:spcBef>
              <a:buSzPct val="100000"/>
              <a:buFont typeface="Arial"/>
              <a:buNone/>
            </a:pPr>
            <a:r>
              <a:rPr lang="en-US" sz="700" b="1" cap="all" dirty="0">
                <a:solidFill>
                  <a:srgbClr val="FFFFFF">
                    <a:lumMod val="50000"/>
                  </a:srgbClr>
                </a:solidFill>
              </a:rPr>
              <a:t>INVESTMENT PRODUCTS: • NOT FDIC INSURED • NO BANK GUARANTEE • MAY LOSE VALUE</a:t>
            </a:r>
          </a:p>
        </p:txBody>
      </p:sp>
    </p:spTree>
    <p:extLst>
      <p:ext uri="{BB962C8B-B14F-4D97-AF65-F5344CB8AC3E}">
        <p14:creationId xmlns:p14="http://schemas.microsoft.com/office/powerpoint/2010/main" val="17626603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9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12B7664-E273-194B-BA20-EBE73C7714AE}"/>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7" name="Line">
            <a:extLst>
              <a:ext uri="{FF2B5EF4-FFF2-40B4-BE49-F238E27FC236}">
                <a16:creationId xmlns:a16="http://schemas.microsoft.com/office/drawing/2014/main" id="{7FC60084-AE15-E948-919F-1F469913AAA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4" name="Subtitle 3">
            <a:extLst>
              <a:ext uri="{FF2B5EF4-FFF2-40B4-BE49-F238E27FC236}">
                <a16:creationId xmlns:a16="http://schemas.microsoft.com/office/drawing/2014/main" id="{50ACDF3E-8C33-0F4A-8AE5-EAFEBB97BDE5}"/>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Text Placeholder 4">
            <a:extLst>
              <a:ext uri="{FF2B5EF4-FFF2-40B4-BE49-F238E27FC236}">
                <a16:creationId xmlns:a16="http://schemas.microsoft.com/office/drawing/2014/main" id="{1DCD90AF-FD0E-1640-B324-4A31211F3C10}"/>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427602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s KIT 6col">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12B7664-E273-194B-BA20-EBE73C7714AE}"/>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7" name="Line">
            <a:extLst>
              <a:ext uri="{FF2B5EF4-FFF2-40B4-BE49-F238E27FC236}">
                <a16:creationId xmlns:a16="http://schemas.microsoft.com/office/drawing/2014/main" id="{7FC60084-AE15-E948-919F-1F469913AAA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4" name="Subtitle 3">
            <a:extLst>
              <a:ext uri="{FF2B5EF4-FFF2-40B4-BE49-F238E27FC236}">
                <a16:creationId xmlns:a16="http://schemas.microsoft.com/office/drawing/2014/main" id="{50ACDF3E-8C33-0F4A-8AE5-EAFEBB97BDE5}"/>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9" name="Text Placeholder 8">
            <a:extLst>
              <a:ext uri="{FF2B5EF4-FFF2-40B4-BE49-F238E27FC236}">
                <a16:creationId xmlns:a16="http://schemas.microsoft.com/office/drawing/2014/main" id="{72AB0253-3883-4A3B-9D60-8F248FFC67CF}"/>
              </a:ext>
            </a:extLst>
          </p:cNvPr>
          <p:cNvSpPr>
            <a:spLocks noGrp="1"/>
          </p:cNvSpPr>
          <p:nvPr>
            <p:ph type="body" sz="quarter" idx="26"/>
          </p:nvPr>
        </p:nvSpPr>
        <p:spPr>
          <a:xfrm>
            <a:off x="365125" y="2193925"/>
            <a:ext cx="8412163" cy="4024313"/>
          </a:xfrm>
        </p:spPr>
        <p:txBody>
          <a:bodyPr numCol="6" spcCol="180000"/>
          <a:lstStyle>
            <a:lvl1pPr marL="0" indent="0">
              <a:spcBef>
                <a:spcPts val="1800"/>
              </a:spcBef>
              <a:buNone/>
              <a:defRPr sz="900" b="1">
                <a:solidFill>
                  <a:schemeClr val="tx1"/>
                </a:solidFill>
              </a:defRPr>
            </a:lvl1pPr>
            <a:lvl2pPr marL="179388" indent="-179388">
              <a:spcBef>
                <a:spcPts val="600"/>
              </a:spcBef>
              <a:buFont typeface="Arial" panose="020B0604020202020204" pitchFamily="34" charset="0"/>
              <a:buNone/>
              <a:tabLst>
                <a:tab pos="179388" algn="l"/>
              </a:tabLst>
              <a:defRPr sz="800"/>
            </a:lvl2pPr>
            <a:lvl3pPr marL="136800" indent="-136800">
              <a:spcBef>
                <a:spcPts val="600"/>
              </a:spcBef>
              <a:buFont typeface="Arial" panose="020B0604020202020204" pitchFamily="34" charset="0"/>
              <a:buChar char="•"/>
              <a:defRPr sz="800"/>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276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28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92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ross-LOB">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AD359DD8-C68B-F444-9D53-72E52D407954}"/>
              </a:ext>
              <a:ext uri="{C183D7F6-B498-43B3-948B-1728B52AA6E4}">
                <adec:decorative xmlns:adec="http://schemas.microsoft.com/office/drawing/2017/decorative" val="1"/>
              </a:ext>
            </a:extLst>
          </p:cNvPr>
          <p:cNvSpPr/>
          <p:nvPr userDrawn="1"/>
        </p:nvSpPr>
        <p:spPr bwMode="hidden">
          <a:xfrm>
            <a:off x="0" y="-1"/>
            <a:ext cx="9144000" cy="137160"/>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solidFill>
                <a:srgbClr val="FFFFFF"/>
              </a:solidFill>
            </a:endParaRPr>
          </a:p>
        </p:txBody>
      </p:sp>
      <p:sp>
        <p:nvSpPr>
          <p:cNvPr id="4" name="Text Placeholder 1">
            <a:extLst>
              <a:ext uri="{FF2B5EF4-FFF2-40B4-BE49-F238E27FC236}">
                <a16:creationId xmlns:a16="http://schemas.microsoft.com/office/drawing/2014/main" id="{1904CA30-14D5-DA4E-8E1D-920D69CA852F}"/>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3" name="Line">
            <a:extLst>
              <a:ext uri="{FF2B5EF4-FFF2-40B4-BE49-F238E27FC236}">
                <a16:creationId xmlns:a16="http://schemas.microsoft.com/office/drawing/2014/main" id="{45B8DCAB-98FA-0047-85F6-9D252200952A}"/>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AAF7F2B7-E2AC-6D40-8E28-92F673998E17}"/>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365760" y="2194560"/>
            <a:ext cx="5550408" cy="3749039"/>
          </a:xfrm>
        </p:spPr>
        <p:txBody>
          <a:bodyPr/>
          <a:lstStyle>
            <a:lvl1pPr>
              <a:spcBef>
                <a:spcPts val="900"/>
              </a:spcBef>
              <a:defRPr sz="1000"/>
            </a:lvl1pPr>
            <a:lvl2pPr marL="274320" indent="-137160">
              <a:buFont typeface="Arial" panose="020B0604020202020204" pitchFamily="34" charset="0"/>
              <a:buChar cha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6FF13100-0E70-C648-AF1E-E8AB5EAE18F8}"/>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206060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pos="3728">
          <p15:clr>
            <a:srgbClr val="FBAE40"/>
          </p15:clr>
        </p15:guide>
        <p15:guide id="3" pos="383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End Slide">
    <p:bg>
      <p:bgRef idx="1001">
        <a:schemeClr val="bg1"/>
      </p:bgRef>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C748544B-094F-9149-9F80-C84E0E1E2743}"/>
              </a:ext>
              <a:ext uri="{C183D7F6-B498-43B3-948B-1728B52AA6E4}">
                <adec:decorative xmlns:adec="http://schemas.microsoft.com/office/drawing/2017/decorative" val="1"/>
              </a:ext>
            </a:extLst>
          </p:cNvPr>
          <p:cNvSpPr/>
          <p:nvPr userDrawn="1"/>
        </p:nvSpPr>
        <p:spPr bwMode="hidden">
          <a:xfrm>
            <a:off x="0" y="0"/>
            <a:ext cx="137160" cy="6858000"/>
          </a:xfrm>
          <a:prstGeom prst="rect">
            <a:avLst/>
          </a:prstGeom>
          <a:solidFill>
            <a:srgbClr val="AF846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lang="en-US" sz="1000">
              <a:solidFill>
                <a:srgbClr val="FFFFFF"/>
              </a:solidFill>
            </a:endParaRPr>
          </a:p>
        </p:txBody>
      </p:sp>
      <p:sp>
        <p:nvSpPr>
          <p:cNvPr id="12" name="TextBox">
            <a:extLst>
              <a:ext uri="{FF2B5EF4-FFF2-40B4-BE49-F238E27FC236}">
                <a16:creationId xmlns:a16="http://schemas.microsoft.com/office/drawing/2014/main" id="{EEC090CD-1D8D-EF4F-AFB1-71B75EA35959}"/>
              </a:ext>
            </a:extLst>
          </p:cNvPr>
          <p:cNvSpPr txBox="1"/>
          <p:nvPr userDrawn="1"/>
        </p:nvSpPr>
        <p:spPr>
          <a:xfrm>
            <a:off x="365124" y="2103120"/>
            <a:ext cx="8412480" cy="914400"/>
          </a:xfrm>
          <a:prstGeom prst="rect">
            <a:avLst/>
          </a:prstGeom>
          <a:noFill/>
        </p:spPr>
        <p:txBody>
          <a:bodyPr wrap="square" lIns="0" tIns="0" rIns="0" bIns="0" rtlCol="0" anchor="t" anchorCtr="0">
            <a:noAutofit/>
          </a:bodyPr>
          <a:lstStyle/>
          <a:p>
            <a:pPr>
              <a:lnSpc>
                <a:spcPct val="90000"/>
              </a:lnSpc>
              <a:buClr>
                <a:srgbClr val="002F6C"/>
              </a:buClr>
              <a:buSzPct val="100000"/>
            </a:pPr>
            <a:r>
              <a:rPr lang="en-US" sz="4000" dirty="0">
                <a:solidFill>
                  <a:srgbClr val="000000"/>
                </a:solidFill>
                <a:latin typeface="Times New Roman"/>
              </a:rPr>
              <a:t>Thank you</a:t>
            </a:r>
          </a:p>
        </p:txBody>
      </p:sp>
      <p:pic>
        <p:nvPicPr>
          <p:cNvPr id="5" name="J.P. Morgan Private Bank" descr="J.P. Morgan Private Bank">
            <a:extLst>
              <a:ext uri="{FF2B5EF4-FFF2-40B4-BE49-F238E27FC236}">
                <a16:creationId xmlns:a16="http://schemas.microsoft.com/office/drawing/2014/main" id="{0560BC6B-7CB7-6643-9755-9B7677C0D416}"/>
              </a:ext>
            </a:extLst>
          </p:cNvPr>
          <p:cNvPicPr>
            <a:picLocks noChangeAspect="1"/>
          </p:cNvPicPr>
          <p:nvPr userDrawn="1"/>
        </p:nvPicPr>
        <p:blipFill>
          <a:blip r:embed="rId2"/>
          <a:stretch>
            <a:fillRect/>
          </a:stretch>
        </p:blipFill>
        <p:spPr bwMode="black">
          <a:xfrm>
            <a:off x="178308" y="5841652"/>
            <a:ext cx="1655064" cy="824629"/>
          </a:xfrm>
          <a:prstGeom prst="rect">
            <a:avLst/>
          </a:prstGeom>
        </p:spPr>
      </p:pic>
    </p:spTree>
    <p:extLst>
      <p:ext uri="{BB962C8B-B14F-4D97-AF65-F5344CB8AC3E}">
        <p14:creationId xmlns:p14="http://schemas.microsoft.com/office/powerpoint/2010/main" val="33173832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tro-TB">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3F3F5606-D713-4ABD-BBAE-1EDAA1556670}"/>
              </a:ext>
            </a:extLst>
          </p:cNvPr>
          <p:cNvSpPr>
            <a:spLocks noGrp="1"/>
          </p:cNvSpPr>
          <p:nvPr>
            <p:ph type="pic" sz="quarter" idx="26"/>
          </p:nvPr>
        </p:nvSpPr>
        <p:spPr>
          <a:xfrm>
            <a:off x="0" y="0"/>
            <a:ext cx="5316538" cy="6492875"/>
          </a:xfrm>
        </p:spPr>
        <p:txBody>
          <a:bodyPr/>
          <a:lstStyle/>
          <a:p>
            <a:r>
              <a:rPr lang="en-US"/>
              <a:t>Click icon to add picture</a:t>
            </a:r>
          </a:p>
        </p:txBody>
      </p:sp>
      <p:sp>
        <p:nvSpPr>
          <p:cNvPr id="4" name="Text Placeholder 1">
            <a:extLst>
              <a:ext uri="{FF2B5EF4-FFF2-40B4-BE49-F238E27FC236}">
                <a16:creationId xmlns:a16="http://schemas.microsoft.com/office/drawing/2014/main" id="{1904CA30-14D5-DA4E-8E1D-920D69CA852F}"/>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solidFill>
                  <a:schemeClr val="bg1"/>
                </a:solidFill>
              </a:defRPr>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a:xfrm>
            <a:off x="365758" y="320040"/>
            <a:ext cx="4618618" cy="685800"/>
          </a:xfrm>
        </p:spPr>
        <p:txBody>
          <a:bodyPr/>
          <a:lstStyle>
            <a:lvl1pPr>
              <a:defRPr>
                <a:solidFill>
                  <a:schemeClr val="bg1"/>
                </a:solidFill>
              </a:defRPr>
            </a:lvl1pPr>
          </a:lstStyle>
          <a:p>
            <a:r>
              <a:rPr lang="en-US" dirty="0"/>
              <a:t>[Slide title]</a:t>
            </a:r>
          </a:p>
        </p:txBody>
      </p:sp>
      <p:cxnSp>
        <p:nvCxnSpPr>
          <p:cNvPr id="9" name="Line">
            <a:extLst>
              <a:ext uri="{FF2B5EF4-FFF2-40B4-BE49-F238E27FC236}">
                <a16:creationId xmlns:a16="http://schemas.microsoft.com/office/drawing/2014/main" id="{DEF2E30B-6074-D348-918A-2AAE502AC6FB}"/>
              </a:ext>
              <a:ext uri="{C183D7F6-B498-43B3-948B-1728B52AA6E4}">
                <adec:decorative xmlns:adec="http://schemas.microsoft.com/office/drawing/2017/decorative" val="1"/>
              </a:ext>
            </a:extLst>
          </p:cNvPr>
          <p:cNvCxnSpPr>
            <a:cxnSpLocks/>
          </p:cNvCxnSpPr>
          <p:nvPr userDrawn="1"/>
        </p:nvCxnSpPr>
        <p:spPr bwMode="hidden">
          <a:xfrm>
            <a:off x="6092825" y="408527"/>
            <a:ext cx="2685410"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AAF7F2B7-E2AC-6D40-8E28-92F673998E17}"/>
              </a:ext>
            </a:extLst>
          </p:cNvPr>
          <p:cNvSpPr>
            <a:spLocks noGrp="1"/>
          </p:cNvSpPr>
          <p:nvPr>
            <p:ph type="subTitle" idx="24" hasCustomPrompt="1"/>
          </p:nvPr>
        </p:nvSpPr>
        <p:spPr>
          <a:xfrm>
            <a:off x="6092826" y="549455"/>
            <a:ext cx="2685410" cy="2303974"/>
          </a:xfrm>
        </p:spPr>
        <p:txBody>
          <a:bodyPr>
            <a:noAutofit/>
          </a:bodyPr>
          <a:lstStyle>
            <a:lvl1pPr marL="0" indent="0" algn="l">
              <a:lnSpc>
                <a:spcPct val="100000"/>
              </a:lnSpc>
              <a:spcBef>
                <a:spcPts val="0"/>
              </a:spcBef>
              <a:buNone/>
              <a:defRPr sz="16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6092825" y="4615571"/>
            <a:ext cx="2686039" cy="1602350"/>
          </a:xfrm>
        </p:spPr>
        <p:txBody>
          <a:bodyPr/>
          <a:lstStyle>
            <a:lvl1pPr marL="0" indent="0">
              <a:spcBef>
                <a:spcPts val="900"/>
              </a:spcBef>
              <a:buNone/>
              <a:defRPr sz="1100"/>
            </a:lvl1pPr>
            <a:lvl2pPr>
              <a:defRPr sz="1100"/>
            </a:lvl2pPr>
            <a:lvl3pPr>
              <a:defRPr sz="1100"/>
            </a:lvl3pPr>
            <a:lvl4pPr>
              <a:defRPr sz="1100"/>
            </a:lvl4pPr>
            <a:lvl5pPr>
              <a:defRPr sz="1100"/>
            </a:lvl5pPr>
            <a:lvl6pPr marL="685800" indent="0">
              <a:buNone/>
              <a:defRPr sz="1000"/>
            </a:lvl6pPr>
            <a:lvl7pPr>
              <a:defRPr sz="1000"/>
            </a:lvl7pPr>
            <a:lvl8pPr>
              <a:defRPr sz="1000"/>
            </a:lvl8pPr>
            <a:lvl9pPr marL="109728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6FF13100-0E70-C648-AF1E-E8AB5EAE18F8}"/>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solidFill>
                  <a:schemeClr val="tx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368404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orient="horz" pos="25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debar Right - 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554583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Text Placeholder 2">
            <a:extLst>
              <a:ext uri="{FF2B5EF4-FFF2-40B4-BE49-F238E27FC236}">
                <a16:creationId xmlns:a16="http://schemas.microsoft.com/office/drawing/2014/main" id="{471D5783-7B08-4969-992F-97A12202F3DB}"/>
              </a:ext>
            </a:extLst>
          </p:cNvPr>
          <p:cNvSpPr>
            <a:spLocks noGrp="1"/>
          </p:cNvSpPr>
          <p:nvPr>
            <p:ph type="body" idx="32"/>
          </p:nvPr>
        </p:nvSpPr>
        <p:spPr>
          <a:xfrm>
            <a:off x="365125" y="1781518"/>
            <a:ext cx="554583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285858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7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debar Right 2x charts (h)">
    <p:spTree>
      <p:nvGrpSpPr>
        <p:cNvPr id="1" name=""/>
        <p:cNvGrpSpPr/>
        <p:nvPr/>
      </p:nvGrpSpPr>
      <p:grpSpPr>
        <a:xfrm>
          <a:off x="0" y="0"/>
          <a:ext cx="0" cy="0"/>
          <a:chOff x="0" y="0"/>
          <a:chExt cx="0" cy="0"/>
        </a:xfrm>
      </p:grpSpPr>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5" y="3915118"/>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59" y="21945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59" y="42388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4" y="1781518"/>
            <a:ext cx="5549901"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cxnSp>
        <p:nvCxnSpPr>
          <p:cNvPr id="33" name="Straight Connector 32">
            <a:extLst>
              <a:ext uri="{FF2B5EF4-FFF2-40B4-BE49-F238E27FC236}">
                <a16:creationId xmlns:a16="http://schemas.microsoft.com/office/drawing/2014/main" id="{A0F46058-E7EB-4808-8F28-E573C9D21EF5}"/>
              </a:ext>
            </a:extLst>
          </p:cNvPr>
          <p:cNvCxnSpPr>
            <a:cxnSpLocks/>
          </p:cNvCxnSpPr>
          <p:nvPr userDrawn="1"/>
        </p:nvCxnSpPr>
        <p:spPr>
          <a:xfrm>
            <a:off x="365125" y="3854043"/>
            <a:ext cx="5549900"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20299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debar Right 3x charts alt">
    <p:spTree>
      <p:nvGrpSpPr>
        <p:cNvPr id="1" name=""/>
        <p:cNvGrpSpPr/>
        <p:nvPr/>
      </p:nvGrpSpPr>
      <p:grpSpPr>
        <a:xfrm>
          <a:off x="0" y="0"/>
          <a:ext cx="0" cy="0"/>
          <a:chOff x="0" y="0"/>
          <a:chExt cx="0" cy="0"/>
        </a:xfrm>
      </p:grpSpPr>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5" y="3915118"/>
            <a:ext cx="2679192"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2194560"/>
            <a:ext cx="2679192" cy="3749039"/>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59" y="21945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59" y="4238859"/>
            <a:ext cx="2700337" cy="1704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4" y="1781518"/>
            <a:ext cx="8412479"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cxnSp>
        <p:nvCxnSpPr>
          <p:cNvPr id="33" name="Straight Connector 32">
            <a:extLst>
              <a:ext uri="{FF2B5EF4-FFF2-40B4-BE49-F238E27FC236}">
                <a16:creationId xmlns:a16="http://schemas.microsoft.com/office/drawing/2014/main" id="{A0F46058-E7EB-4808-8F28-E573C9D21EF5}"/>
              </a:ext>
            </a:extLst>
          </p:cNvPr>
          <p:cNvCxnSpPr>
            <a:cxnSpLocks/>
          </p:cNvCxnSpPr>
          <p:nvPr userDrawn="1"/>
        </p:nvCxnSpPr>
        <p:spPr>
          <a:xfrm>
            <a:off x="365125" y="3854043"/>
            <a:ext cx="2679827"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30" name="Text Placeholder 2">
            <a:extLst>
              <a:ext uri="{FF2B5EF4-FFF2-40B4-BE49-F238E27FC236}">
                <a16:creationId xmlns:a16="http://schemas.microsoft.com/office/drawing/2014/main" id="{E89BCE02-E960-40A5-9D80-F47640963763}"/>
              </a:ext>
            </a:extLst>
          </p:cNvPr>
          <p:cNvSpPr>
            <a:spLocks noGrp="1"/>
          </p:cNvSpPr>
          <p:nvPr>
            <p:ph type="body" idx="35"/>
          </p:nvPr>
        </p:nvSpPr>
        <p:spPr>
          <a:xfrm>
            <a:off x="3236341" y="3915118"/>
            <a:ext cx="2679192"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31" name="Content Placeholder 4">
            <a:extLst>
              <a:ext uri="{FF2B5EF4-FFF2-40B4-BE49-F238E27FC236}">
                <a16:creationId xmlns:a16="http://schemas.microsoft.com/office/drawing/2014/main" id="{F2C73922-EC15-45D4-AE01-A335FCC4D2C9}"/>
              </a:ext>
            </a:extLst>
          </p:cNvPr>
          <p:cNvSpPr>
            <a:spLocks noGrp="1"/>
          </p:cNvSpPr>
          <p:nvPr>
            <p:ph sz="half" idx="36"/>
          </p:nvPr>
        </p:nvSpPr>
        <p:spPr>
          <a:xfrm>
            <a:off x="3236975" y="4238859"/>
            <a:ext cx="2700337" cy="1704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2" name="Straight Connector 31">
            <a:extLst>
              <a:ext uri="{FF2B5EF4-FFF2-40B4-BE49-F238E27FC236}">
                <a16:creationId xmlns:a16="http://schemas.microsoft.com/office/drawing/2014/main" id="{529484C6-6298-416C-97B8-14BEE4015353}"/>
              </a:ext>
            </a:extLst>
          </p:cNvPr>
          <p:cNvCxnSpPr>
            <a:cxnSpLocks/>
          </p:cNvCxnSpPr>
          <p:nvPr userDrawn="1"/>
        </p:nvCxnSpPr>
        <p:spPr>
          <a:xfrm>
            <a:off x="3236341" y="3854043"/>
            <a:ext cx="2679827"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279589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debar Left 2x charts TB">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227388" y="4410635"/>
            <a:ext cx="5549266" cy="1532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226754" y="3993199"/>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373571" y="2194560"/>
            <a:ext cx="2679192" cy="3749039"/>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227388" y="2194560"/>
            <a:ext cx="5549266"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5" y="1781518"/>
            <a:ext cx="2701030"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31" name="Text Placeholder 2">
            <a:extLst>
              <a:ext uri="{FF2B5EF4-FFF2-40B4-BE49-F238E27FC236}">
                <a16:creationId xmlns:a16="http://schemas.microsoft.com/office/drawing/2014/main" id="{BC297654-984B-4FE9-AE91-A7355B25800B}"/>
              </a:ext>
            </a:extLst>
          </p:cNvPr>
          <p:cNvSpPr>
            <a:spLocks noGrp="1"/>
          </p:cNvSpPr>
          <p:nvPr>
            <p:ph type="body" idx="34"/>
          </p:nvPr>
        </p:nvSpPr>
        <p:spPr>
          <a:xfrm>
            <a:off x="3239366" y="1781518"/>
            <a:ext cx="5536654"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91890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debar Right standfirst 2x tables">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59" y="2483622"/>
            <a:ext cx="5549266" cy="13081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5" y="4076783"/>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95000"/>
              </a:lnSpc>
              <a:spcBef>
                <a:spcPts val="0"/>
              </a:spcBef>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2999"/>
            <a:ext cx="8412480" cy="989849"/>
          </a:xfrm>
        </p:spPr>
        <p:txBody>
          <a:bodyPr>
            <a:noAutofit/>
          </a:bodyPr>
          <a:lstStyle>
            <a:lvl1pPr marL="0" indent="0" algn="l">
              <a:lnSpc>
                <a:spcPct val="100000"/>
              </a:lnSpc>
              <a:spcBef>
                <a:spcPts val="0"/>
              </a:spcBef>
              <a:spcAft>
                <a:spcPts val="0"/>
              </a:spcAft>
              <a:buNone/>
              <a:defRPr sz="1200" b="0" cap="none" baseline="0">
                <a:solidFill>
                  <a:schemeClr val="tx2"/>
                </a:solidFill>
                <a:latin typeface="+mn-lt"/>
              </a:defRPr>
            </a:lvl1pPr>
            <a:lvl2pPr marL="171450" indent="-171450" algn="l">
              <a:lnSpc>
                <a:spcPct val="100000"/>
              </a:lnSpc>
              <a:spcBef>
                <a:spcPts val="600"/>
              </a:spcBef>
              <a:buFont typeface="Arial" panose="020B0604020202020204" pitchFamily="34" charset="0"/>
              <a:buChar char="•"/>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GB" dirty="0"/>
              <a:t>Level Two</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2512173"/>
            <a:ext cx="2679192" cy="3238687"/>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59" y="4365812"/>
            <a:ext cx="5549266" cy="13850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5" y="2193925"/>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95000"/>
              </a:lnSpc>
              <a:spcBef>
                <a:spcPts val="0"/>
              </a:spcBef>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33" name="Straight Connector 32">
            <a:extLst>
              <a:ext uri="{FF2B5EF4-FFF2-40B4-BE49-F238E27FC236}">
                <a16:creationId xmlns:a16="http://schemas.microsoft.com/office/drawing/2014/main" id="{A0F46058-E7EB-4808-8F28-E573C9D21EF5}"/>
              </a:ext>
            </a:extLst>
          </p:cNvPr>
          <p:cNvCxnSpPr>
            <a:cxnSpLocks/>
          </p:cNvCxnSpPr>
          <p:nvPr userDrawn="1"/>
        </p:nvCxnSpPr>
        <p:spPr>
          <a:xfrm>
            <a:off x="365125" y="4015708"/>
            <a:ext cx="5549900"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4" name="Text Placeholder 2">
            <a:extLst>
              <a:ext uri="{FF2B5EF4-FFF2-40B4-BE49-F238E27FC236}">
                <a16:creationId xmlns:a16="http://schemas.microsoft.com/office/drawing/2014/main" id="{DB76B755-128B-4D82-BF47-762168F1415E}"/>
              </a:ext>
            </a:extLst>
          </p:cNvPr>
          <p:cNvSpPr>
            <a:spLocks noGrp="1"/>
          </p:cNvSpPr>
          <p:nvPr>
            <p:ph type="body" idx="34"/>
          </p:nvPr>
        </p:nvSpPr>
        <p:spPr>
          <a:xfrm>
            <a:off x="6099046" y="2193925"/>
            <a:ext cx="2679829"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95000"/>
              </a:lnSpc>
              <a:spcBef>
                <a:spcPts val="0"/>
              </a:spcBef>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422580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rt-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841247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Text Placeholder 2">
            <a:extLst>
              <a:ext uri="{FF2B5EF4-FFF2-40B4-BE49-F238E27FC236}">
                <a16:creationId xmlns:a16="http://schemas.microsoft.com/office/drawing/2014/main" id="{30B87BD5-AEEC-41FB-AFDF-5B23713F12DE}"/>
              </a:ext>
            </a:extLst>
          </p:cNvPr>
          <p:cNvSpPr>
            <a:spLocks noGrp="1"/>
          </p:cNvSpPr>
          <p:nvPr>
            <p:ph type="body" idx="32"/>
          </p:nvPr>
        </p:nvSpPr>
        <p:spPr>
          <a:xfrm>
            <a:off x="365125" y="1781518"/>
            <a:ext cx="841247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305266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ross-LOB">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AD359DD8-C68B-F444-9D53-72E52D407954}"/>
              </a:ext>
              <a:ext uri="{C183D7F6-B498-43B3-948B-1728B52AA6E4}">
                <adec:decorative xmlns:adec="http://schemas.microsoft.com/office/drawing/2017/decorative" val="1"/>
              </a:ext>
            </a:extLst>
          </p:cNvPr>
          <p:cNvSpPr/>
          <p:nvPr userDrawn="1"/>
        </p:nvSpPr>
        <p:spPr bwMode="hidden">
          <a:xfrm>
            <a:off x="0" y="-1"/>
            <a:ext cx="9144000" cy="137160"/>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sp>
        <p:nvSpPr>
          <p:cNvPr id="4" name="Text Placeholder 1">
            <a:extLst>
              <a:ext uri="{FF2B5EF4-FFF2-40B4-BE49-F238E27FC236}">
                <a16:creationId xmlns:a16="http://schemas.microsoft.com/office/drawing/2014/main" id="{1904CA30-14D5-DA4E-8E1D-920D69CA852F}"/>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3" name="Line">
            <a:extLst>
              <a:ext uri="{FF2B5EF4-FFF2-40B4-BE49-F238E27FC236}">
                <a16:creationId xmlns:a16="http://schemas.microsoft.com/office/drawing/2014/main" id="{45B8DCAB-98FA-0047-85F6-9D252200952A}"/>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AAF7F2B7-E2AC-6D40-8E28-92F673998E17}"/>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365760" y="2194560"/>
            <a:ext cx="5550408" cy="3749039"/>
          </a:xfrm>
        </p:spPr>
        <p:txBody>
          <a:bodyPr/>
          <a:lstStyle>
            <a:lvl1pPr>
              <a:spcBef>
                <a:spcPts val="900"/>
              </a:spcBef>
              <a:defRPr sz="1000"/>
            </a:lvl1pPr>
            <a:lvl2pPr marL="274320" indent="-137160">
              <a:buFont typeface="Arial" panose="020B0604020202020204" pitchFamily="34" charset="0"/>
              <a:buChar cha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6FF13100-0E70-C648-AF1E-E8AB5EAE18F8}"/>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400214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pos="3728">
          <p15:clr>
            <a:srgbClr val="FBAE40"/>
          </p15:clr>
        </p15:guide>
        <p15:guide id="3" pos="383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rt x2-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59"/>
            <a:ext cx="4118929" cy="34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0E689A0D-BFF8-44F7-B4AD-1EF5493EB3A3}"/>
              </a:ext>
            </a:extLst>
          </p:cNvPr>
          <p:cNvSpPr>
            <a:spLocks noGrp="1"/>
          </p:cNvSpPr>
          <p:nvPr>
            <p:ph sz="half" idx="26"/>
          </p:nvPr>
        </p:nvSpPr>
        <p:spPr>
          <a:xfrm>
            <a:off x="4659854" y="2194559"/>
            <a:ext cx="4118929" cy="34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a:extLst>
              <a:ext uri="{FF2B5EF4-FFF2-40B4-BE49-F238E27FC236}">
                <a16:creationId xmlns:a16="http://schemas.microsoft.com/office/drawing/2014/main" id="{0F9C5175-243C-4CC6-9C48-78F23C8EF77A}"/>
              </a:ext>
            </a:extLst>
          </p:cNvPr>
          <p:cNvSpPr>
            <a:spLocks noGrp="1"/>
          </p:cNvSpPr>
          <p:nvPr>
            <p:ph type="body" idx="32"/>
          </p:nvPr>
        </p:nvSpPr>
        <p:spPr>
          <a:xfrm>
            <a:off x="365125"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14" name="Text Placeholder 2">
            <a:extLst>
              <a:ext uri="{FF2B5EF4-FFF2-40B4-BE49-F238E27FC236}">
                <a16:creationId xmlns:a16="http://schemas.microsoft.com/office/drawing/2014/main" id="{EAA069A4-C366-4F61-B248-996C5636A135}"/>
              </a:ext>
            </a:extLst>
          </p:cNvPr>
          <p:cNvSpPr>
            <a:spLocks noGrp="1"/>
          </p:cNvSpPr>
          <p:nvPr>
            <p:ph type="body" idx="33"/>
          </p:nvPr>
        </p:nvSpPr>
        <p:spPr>
          <a:xfrm>
            <a:off x="4668184"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183948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rts x2 vertical-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B25F1B8D-2CC1-4B93-863C-217E1D25C285}"/>
              </a:ext>
            </a:extLst>
          </p:cNvPr>
          <p:cNvSpPr>
            <a:spLocks noGrp="1"/>
          </p:cNvSpPr>
          <p:nvPr>
            <p:ph sz="half" idx="26"/>
          </p:nvPr>
        </p:nvSpPr>
        <p:spPr>
          <a:xfrm>
            <a:off x="3224866"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a:extLst>
              <a:ext uri="{FF2B5EF4-FFF2-40B4-BE49-F238E27FC236}">
                <a16:creationId xmlns:a16="http://schemas.microsoft.com/office/drawing/2014/main" id="{8E2C8FEC-A177-441B-A8C4-03935626DA8F}"/>
              </a:ext>
            </a:extLst>
          </p:cNvPr>
          <p:cNvSpPr>
            <a:spLocks noGrp="1"/>
          </p:cNvSpPr>
          <p:nvPr>
            <p:ph type="body" idx="32"/>
          </p:nvPr>
        </p:nvSpPr>
        <p:spPr>
          <a:xfrm>
            <a:off x="365125" y="1781518"/>
            <a:ext cx="2700000"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18" name="Text Placeholder 2">
            <a:extLst>
              <a:ext uri="{FF2B5EF4-FFF2-40B4-BE49-F238E27FC236}">
                <a16:creationId xmlns:a16="http://schemas.microsoft.com/office/drawing/2014/main" id="{D6DCB7A8-56CE-48BF-8381-EAD7052633AB}"/>
              </a:ext>
            </a:extLst>
          </p:cNvPr>
          <p:cNvSpPr>
            <a:spLocks noGrp="1"/>
          </p:cNvSpPr>
          <p:nvPr>
            <p:ph type="body" idx="33"/>
          </p:nvPr>
        </p:nvSpPr>
        <p:spPr>
          <a:xfrm>
            <a:off x="3224866" y="1781518"/>
            <a:ext cx="2700000"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62745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orient="horz" pos="111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hart x4-TB">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A7C8EBCB-BF47-4899-9367-9A3671AB0228}"/>
              </a:ext>
            </a:extLst>
          </p:cNvPr>
          <p:cNvSpPr>
            <a:spLocks noGrp="1"/>
          </p:cNvSpPr>
          <p:nvPr>
            <p:ph type="body" idx="34"/>
          </p:nvPr>
        </p:nvSpPr>
        <p:spPr>
          <a:xfrm>
            <a:off x="365125" y="389718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24" name="Text Placeholder 2">
            <a:extLst>
              <a:ext uri="{FF2B5EF4-FFF2-40B4-BE49-F238E27FC236}">
                <a16:creationId xmlns:a16="http://schemas.microsoft.com/office/drawing/2014/main" id="{01821AB9-ECDF-4C1D-A498-977A96CD1275}"/>
              </a:ext>
            </a:extLst>
          </p:cNvPr>
          <p:cNvSpPr>
            <a:spLocks noGrp="1"/>
          </p:cNvSpPr>
          <p:nvPr>
            <p:ph type="body" idx="35"/>
          </p:nvPr>
        </p:nvSpPr>
        <p:spPr>
          <a:xfrm>
            <a:off x="4668184" y="389718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21" name="Text Placeholder 2">
            <a:extLst>
              <a:ext uri="{FF2B5EF4-FFF2-40B4-BE49-F238E27FC236}">
                <a16:creationId xmlns:a16="http://schemas.microsoft.com/office/drawing/2014/main" id="{555F4D2D-9EF0-4787-9E6D-FD059B420703}"/>
              </a:ext>
            </a:extLst>
          </p:cNvPr>
          <p:cNvSpPr>
            <a:spLocks noGrp="1"/>
          </p:cNvSpPr>
          <p:nvPr>
            <p:ph type="body" idx="32"/>
          </p:nvPr>
        </p:nvSpPr>
        <p:spPr>
          <a:xfrm>
            <a:off x="365125"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22" name="Text Placeholder 2">
            <a:extLst>
              <a:ext uri="{FF2B5EF4-FFF2-40B4-BE49-F238E27FC236}">
                <a16:creationId xmlns:a16="http://schemas.microsoft.com/office/drawing/2014/main" id="{04B56A91-5556-4AE5-927B-192CFC75567E}"/>
              </a:ext>
            </a:extLst>
          </p:cNvPr>
          <p:cNvSpPr>
            <a:spLocks noGrp="1"/>
          </p:cNvSpPr>
          <p:nvPr>
            <p:ph type="body" idx="33"/>
          </p:nvPr>
        </p:nvSpPr>
        <p:spPr>
          <a:xfrm>
            <a:off x="4668184"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0E689A0D-BFF8-44F7-B4AD-1EF5493EB3A3}"/>
              </a:ext>
            </a:extLst>
          </p:cNvPr>
          <p:cNvSpPr>
            <a:spLocks noGrp="1"/>
          </p:cNvSpPr>
          <p:nvPr>
            <p:ph sz="half" idx="26"/>
          </p:nvPr>
        </p:nvSpPr>
        <p:spPr>
          <a:xfrm>
            <a:off x="4659854" y="21945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82379C93-8EC7-4C81-A2D5-4C0BCC35FED0}"/>
              </a:ext>
            </a:extLst>
          </p:cNvPr>
          <p:cNvSpPr>
            <a:spLocks noGrp="1"/>
          </p:cNvSpPr>
          <p:nvPr>
            <p:ph sz="half" idx="27"/>
          </p:nvPr>
        </p:nvSpPr>
        <p:spPr>
          <a:xfrm>
            <a:off x="365759" y="42388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7E6746BA-9B73-4597-AB2D-F122BF934733}"/>
              </a:ext>
            </a:extLst>
          </p:cNvPr>
          <p:cNvSpPr>
            <a:spLocks noGrp="1"/>
          </p:cNvSpPr>
          <p:nvPr>
            <p:ph sz="half" idx="28"/>
          </p:nvPr>
        </p:nvSpPr>
        <p:spPr>
          <a:xfrm>
            <a:off x="4659854" y="42388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a:extLst>
              <a:ext uri="{FF2B5EF4-FFF2-40B4-BE49-F238E27FC236}">
                <a16:creationId xmlns:a16="http://schemas.microsoft.com/office/drawing/2014/main" id="{4C36BCD1-531D-4E63-AE87-5F427A78FA61}"/>
              </a:ext>
            </a:extLst>
          </p:cNvPr>
          <p:cNvCxnSpPr>
            <a:cxnSpLocks/>
          </p:cNvCxnSpPr>
          <p:nvPr userDrawn="1"/>
        </p:nvCxnSpPr>
        <p:spPr>
          <a:xfrm>
            <a:off x="365125" y="3854043"/>
            <a:ext cx="4104000"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0" name="Straight Connector 19">
            <a:extLst>
              <a:ext uri="{FF2B5EF4-FFF2-40B4-BE49-F238E27FC236}">
                <a16:creationId xmlns:a16="http://schemas.microsoft.com/office/drawing/2014/main" id="{4DD58A84-E005-4610-AC91-58531FCFEFED}"/>
              </a:ext>
            </a:extLst>
          </p:cNvPr>
          <p:cNvCxnSpPr>
            <a:cxnSpLocks/>
          </p:cNvCxnSpPr>
          <p:nvPr userDrawn="1"/>
        </p:nvCxnSpPr>
        <p:spPr>
          <a:xfrm>
            <a:off x="4663748" y="3854043"/>
            <a:ext cx="4104000"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63906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portant Information 3col">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7" y="1036800"/>
            <a:ext cx="8412477" cy="5181438"/>
          </a:xfrm>
        </p:spPr>
        <p:txBody>
          <a:bodyPr numCol="3" spcCol="180000"/>
          <a:lstStyle>
            <a:lvl1pPr marL="0" indent="0">
              <a:lnSpc>
                <a:spcPct val="110000"/>
              </a:lnSpc>
              <a:spcBef>
                <a:spcPts val="1800"/>
              </a:spcBef>
              <a:buNone/>
              <a:defRPr sz="900" b="1">
                <a:solidFill>
                  <a:schemeClr val="tx2"/>
                </a:solidFill>
              </a:defRPr>
            </a:lvl1pPr>
            <a:lvl2pPr marL="0" indent="0">
              <a:lnSpc>
                <a:spcPct val="110000"/>
              </a:lnSpc>
              <a:spcBef>
                <a:spcPts val="900"/>
              </a:spcBef>
              <a:buFont typeface="+mj-lt"/>
              <a:buNone/>
              <a:defRPr sz="800"/>
            </a:lvl2pPr>
            <a:lvl3pPr marL="136800" indent="-136800">
              <a:lnSpc>
                <a:spcPct val="110000"/>
              </a:lnSpc>
              <a:buFont typeface="Arial" panose="020B0604020202020204" pitchFamily="34" charset="0"/>
              <a:buChar char="•"/>
              <a:defRPr sz="800"/>
            </a:lvl3pPr>
            <a:lvl4pPr marL="273600" indent="-137160">
              <a:lnSpc>
                <a:spcPct val="110000"/>
              </a:lnSpc>
              <a:buFont typeface="Arial" panose="020B0604020202020204" pitchFamily="34" charset="0"/>
              <a:buChar char="◦"/>
              <a:defRPr sz="800"/>
            </a:lvl4pPr>
            <a:lvl5pPr marL="410400">
              <a:lnSpc>
                <a:spcPct val="110000"/>
              </a:lnSpc>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280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20">
          <p15:clr>
            <a:srgbClr val="FBAE40"/>
          </p15:clr>
        </p15:guide>
        <p15:guide id="2" pos="2034">
          <p15:clr>
            <a:srgbClr val="FBAE40"/>
          </p15:clr>
        </p15:guide>
        <p15:guide id="3" pos="3724">
          <p15:clr>
            <a:srgbClr val="FBAE40"/>
          </p15:clr>
        </p15:guide>
        <p15:guide id="4" pos="3838">
          <p15:clr>
            <a:srgbClr val="FBAE40"/>
          </p15:clr>
        </p15:guide>
        <p15:guide id="5" orient="horz" pos="138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portant Information">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7" y="1036800"/>
            <a:ext cx="8412477" cy="5181438"/>
          </a:xfrm>
        </p:spPr>
        <p:txBody>
          <a:bodyPr numCol="1" spcCol="180000"/>
          <a:lstStyle>
            <a:lvl1pPr marL="0" indent="0">
              <a:lnSpc>
                <a:spcPct val="110000"/>
              </a:lnSpc>
              <a:spcBef>
                <a:spcPts val="1800"/>
              </a:spcBef>
              <a:buNone/>
              <a:defRPr sz="900" b="1">
                <a:solidFill>
                  <a:schemeClr val="tx2"/>
                </a:solidFill>
              </a:defRPr>
            </a:lvl1pPr>
            <a:lvl2pPr marL="0" indent="0">
              <a:lnSpc>
                <a:spcPct val="110000"/>
              </a:lnSpc>
              <a:spcBef>
                <a:spcPts val="900"/>
              </a:spcBef>
              <a:buFont typeface="+mj-lt"/>
              <a:buNone/>
              <a:defRPr sz="800"/>
            </a:lvl2pPr>
            <a:lvl3pPr marL="136800" indent="-136800">
              <a:lnSpc>
                <a:spcPct val="110000"/>
              </a:lnSpc>
              <a:buFont typeface="Arial" panose="020B0604020202020204" pitchFamily="34" charset="0"/>
              <a:buChar char="•"/>
              <a:defRPr sz="800"/>
            </a:lvl3pPr>
            <a:lvl4pPr marL="273600" indent="-137160">
              <a:lnSpc>
                <a:spcPct val="110000"/>
              </a:lnSpc>
              <a:buFont typeface="Arial" panose="020B0604020202020204" pitchFamily="34" charset="0"/>
              <a:buChar char="◦"/>
              <a:defRPr sz="800"/>
            </a:lvl4pPr>
            <a:lvl5pPr marL="410400">
              <a:lnSpc>
                <a:spcPct val="110000"/>
              </a:lnSpc>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949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20">
          <p15:clr>
            <a:srgbClr val="FBAE40"/>
          </p15:clr>
        </p15:guide>
        <p15:guide id="2" pos="2034">
          <p15:clr>
            <a:srgbClr val="FBAE40"/>
          </p15:clr>
        </p15:guide>
        <p15:guide id="3" pos="3724">
          <p15:clr>
            <a:srgbClr val="FBAE40"/>
          </p15:clr>
        </p15:guide>
        <p15:guide id="4" pos="3838">
          <p15:clr>
            <a:srgbClr val="FBAE40"/>
          </p15:clr>
        </p15:guide>
        <p15:guide id="5" orient="horz" pos="138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Important Information 1 column">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7" y="1641600"/>
            <a:ext cx="8412477" cy="4576638"/>
          </a:xfrm>
        </p:spPr>
        <p:txBody>
          <a:bodyPr numCol="1" spcCol="180000"/>
          <a:lstStyle>
            <a:lvl1pPr marL="0" indent="0">
              <a:lnSpc>
                <a:spcPct val="110000"/>
              </a:lnSpc>
              <a:spcBef>
                <a:spcPts val="1800"/>
              </a:spcBef>
              <a:buNone/>
              <a:defRPr sz="900" b="1">
                <a:solidFill>
                  <a:schemeClr val="tx2"/>
                </a:solidFill>
              </a:defRPr>
            </a:lvl1pPr>
            <a:lvl2pPr marL="0" indent="0">
              <a:lnSpc>
                <a:spcPct val="110000"/>
              </a:lnSpc>
              <a:spcBef>
                <a:spcPts val="176"/>
              </a:spcBef>
              <a:buFont typeface="+mj-lt"/>
              <a:buNone/>
              <a:defRPr sz="800"/>
            </a:lvl2pPr>
            <a:lvl3pPr marL="136800" indent="-136800">
              <a:lnSpc>
                <a:spcPct val="110000"/>
              </a:lnSpc>
              <a:buFont typeface="Arial" panose="020B0604020202020204" pitchFamily="34" charset="0"/>
              <a:buChar char="•"/>
              <a:defRPr sz="800"/>
            </a:lvl3pPr>
            <a:lvl4pPr marL="273600" indent="-137160">
              <a:lnSpc>
                <a:spcPct val="110000"/>
              </a:lnSpc>
              <a:buFont typeface="Arial" panose="020B0604020202020204" pitchFamily="34" charset="0"/>
              <a:buChar char="◦"/>
              <a:defRPr sz="800"/>
            </a:lvl4pPr>
            <a:lvl5pPr marL="410400">
              <a:lnSpc>
                <a:spcPct val="110000"/>
              </a:lnSpc>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2">
            <a:extLst>
              <a:ext uri="{FF2B5EF4-FFF2-40B4-BE49-F238E27FC236}">
                <a16:creationId xmlns:a16="http://schemas.microsoft.com/office/drawing/2014/main" id="{2527D30B-B0E7-4E72-8882-33542BA47061}"/>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7" name="Line">
            <a:extLst>
              <a:ext uri="{FF2B5EF4-FFF2-40B4-BE49-F238E27FC236}">
                <a16:creationId xmlns:a16="http://schemas.microsoft.com/office/drawing/2014/main" id="{69FE87FF-E132-4060-B3C7-BD75D5EAD18A}"/>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Tree>
    <p:extLst>
      <p:ext uri="{BB962C8B-B14F-4D97-AF65-F5344CB8AC3E}">
        <p14:creationId xmlns:p14="http://schemas.microsoft.com/office/powerpoint/2010/main" val="37004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20">
          <p15:clr>
            <a:srgbClr val="FBAE40"/>
          </p15:clr>
        </p15:guide>
        <p15:guide id="2" pos="2034">
          <p15:clr>
            <a:srgbClr val="FBAE40"/>
          </p15:clr>
        </p15:guide>
        <p15:guide id="3" pos="3724">
          <p15:clr>
            <a:srgbClr val="FBAE40"/>
          </p15:clr>
        </p15:guide>
        <p15:guide id="4" pos="3838">
          <p15:clr>
            <a:srgbClr val="FBAE40"/>
          </p15:clr>
        </p15:guide>
        <p15:guide id="5" orient="horz" pos="138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LD DISCLAIMER">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68901D48-E776-498A-B56E-EE6E146CD400}"/>
              </a:ext>
            </a:extLst>
          </p:cNvPr>
          <p:cNvSpPr txBox="1">
            <a:spLocks/>
          </p:cNvSpPr>
          <p:nvPr userDrawn="1"/>
        </p:nvSpPr>
        <p:spPr>
          <a:xfrm>
            <a:off x="432263" y="5922492"/>
            <a:ext cx="8279475" cy="513474"/>
          </a:xfrm>
          <a:prstGeom prst="rect">
            <a:avLst/>
          </a:prstGeom>
        </p:spPr>
        <p:txBody>
          <a:bodyPr wrap="square" lIns="0" tIns="0" rIns="0" bIns="0" anchor="t">
            <a:spAutoFit/>
          </a:bodyPr>
          <a:lstStyle>
            <a:lvl1pPr marL="12192" indent="-9017" algn="l" defTabSz="914400" rtl="0" eaLnBrk="1" latinLnBrk="0" hangingPunct="1">
              <a:lnSpc>
                <a:spcPct val="110000"/>
              </a:lnSpc>
              <a:spcBef>
                <a:spcPts val="910"/>
              </a:spcBef>
              <a:spcAft>
                <a:spcPct val="0"/>
              </a:spcAft>
              <a:buFontTx/>
              <a:buNone/>
              <a:defRPr sz="1200" b="0" i="0" kern="1200">
                <a:solidFill>
                  <a:schemeClr val="tx2"/>
                </a:solidFill>
                <a:latin typeface="Arial" panose="020B0604020202020204" pitchFamily="34" charset="0"/>
                <a:ea typeface="+mn-ea"/>
                <a:cs typeface="+mn-cs"/>
              </a:defRPr>
            </a:lvl1pPr>
            <a:lvl2pPr marL="210312" indent="-210312" algn="l" defTabSz="914400" rtl="0" eaLnBrk="1" latinLnBrk="0" hangingPunct="1">
              <a:lnSpc>
                <a:spcPct val="110000"/>
              </a:lnSpc>
              <a:spcBef>
                <a:spcPts val="600"/>
              </a:spcBef>
              <a:spcAft>
                <a:spcPct val="0"/>
              </a:spcAft>
              <a:buClr>
                <a:schemeClr val="bg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2pPr>
            <a:lvl3pPr marL="420624" indent="-210312" algn="l" defTabSz="914400" rtl="0" eaLnBrk="1" latinLnBrk="0" hangingPunct="1">
              <a:lnSpc>
                <a:spcPct val="110000"/>
              </a:lnSpc>
              <a:spcBef>
                <a:spcPts val="300"/>
              </a:spcBef>
              <a:spcAft>
                <a:spcPct val="0"/>
              </a:spcAft>
              <a:buClr>
                <a:schemeClr val="tx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3pPr>
            <a:lvl4pPr marL="649224" indent="-228600" algn="l" defTabSz="914400" rtl="0" eaLnBrk="1" latinLnBrk="0" hangingPunct="1">
              <a:lnSpc>
                <a:spcPct val="110000"/>
              </a:lnSpc>
              <a:spcBef>
                <a:spcPts val="10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4pPr>
            <a:lvl5pPr marL="877824" indent="-228600" algn="l" defTabSz="914400" rtl="0" eaLnBrk="1" latinLnBrk="0" hangingPunct="1">
              <a:lnSpc>
                <a:spcPct val="110000"/>
              </a:lnSpc>
              <a:spcBef>
                <a:spcPts val="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sz="706" dirty="0">
                <a:solidFill>
                  <a:srgbClr val="6D6E6A"/>
                </a:solidFill>
                <a:cs typeface="Arial" panose="020B0604020202020204" pitchFamily="34" charset="0"/>
              </a:rPr>
              <a:t>For illustrative purposes only. This information does not reflect the performance of any specific investment scenario. The views and strategies described herein may not be suitable for all investors, and more complete information is available which discusses risks, liquidity, and other matters of interest. This information is not intended as an offer or solicitation for the purchase or sale of any financial instrument. </a:t>
            </a:r>
            <a:r>
              <a:rPr sz="971" b="1" dirty="0">
                <a:solidFill>
                  <a:srgbClr val="6D6E6A"/>
                </a:solidFill>
                <a:cs typeface="Arial" panose="020B0604020202020204" pitchFamily="34" charset="0"/>
              </a:rPr>
              <a:t>Outlooks and past performance are no guarantee of future results.</a:t>
            </a:r>
            <a:r>
              <a:rPr sz="971" dirty="0">
                <a:solidFill>
                  <a:srgbClr val="6D6E6A"/>
                </a:solidFill>
                <a:cs typeface="Arial" panose="020B0604020202020204" pitchFamily="34" charset="0"/>
              </a:rPr>
              <a:t> </a:t>
            </a:r>
            <a:r>
              <a:rPr sz="706" dirty="0">
                <a:solidFill>
                  <a:srgbClr val="6D6E6A"/>
                </a:solidFill>
                <a:cs typeface="Arial" panose="020B0604020202020204" pitchFamily="34" charset="0"/>
              </a:rPr>
              <a:t>It is not possible to invest directly in an index. </a:t>
            </a:r>
          </a:p>
          <a:p>
            <a:pPr>
              <a:spcBef>
                <a:spcPts val="0"/>
              </a:spcBef>
            </a:pPr>
            <a:r>
              <a:rPr sz="706" dirty="0">
                <a:solidFill>
                  <a:srgbClr val="6D6E6A"/>
                </a:solidFill>
                <a:cs typeface="Arial" panose="020B0604020202020204" pitchFamily="34" charset="0"/>
              </a:rPr>
              <a:t>Please refer to “Definition of Indices and Terms” for important information. </a:t>
            </a:r>
          </a:p>
        </p:txBody>
      </p:sp>
    </p:spTree>
    <p:extLst>
      <p:ext uri="{BB962C8B-B14F-4D97-AF65-F5344CB8AC3E}">
        <p14:creationId xmlns:p14="http://schemas.microsoft.com/office/powerpoint/2010/main" val="6309177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8" name="Picture">
            <a:extLst>
              <a:ext uri="{FF2B5EF4-FFF2-40B4-BE49-F238E27FC236}">
                <a16:creationId xmlns:a16="http://schemas.microsoft.com/office/drawing/2014/main" id="{D565FE34-3A37-514B-B235-F794EDDF9AA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687" t="1346" r="937" b="5820"/>
          <a:stretch/>
        </p:blipFill>
        <p:spPr bwMode="hidden">
          <a:xfrm>
            <a:off x="0" y="1827672"/>
            <a:ext cx="9144000" cy="5030327"/>
          </a:xfrm>
          <a:prstGeom prst="rect">
            <a:avLst/>
          </a:prstGeom>
        </p:spPr>
      </p:pic>
      <p:sp>
        <p:nvSpPr>
          <p:cNvPr id="4" name="Header Rectangle">
            <a:extLst>
              <a:ext uri="{FF2B5EF4-FFF2-40B4-BE49-F238E27FC236}">
                <a16:creationId xmlns:a16="http://schemas.microsoft.com/office/drawing/2014/main" id="{88C91D30-2C59-6344-94E6-E76F1DC35C13}"/>
              </a:ext>
              <a:ext uri="{C183D7F6-B498-43B3-948B-1728B52AA6E4}">
                <adec:decorative xmlns:adec="http://schemas.microsoft.com/office/drawing/2017/decorative" val="1"/>
              </a:ext>
            </a:extLst>
          </p:cNvPr>
          <p:cNvSpPr/>
          <p:nvPr userDrawn="1"/>
        </p:nvSpPr>
        <p:spPr bwMode="hidden">
          <a:xfrm>
            <a:off x="365760" y="0"/>
            <a:ext cx="1280160" cy="91440"/>
          </a:xfrm>
          <a:prstGeom prst="rect">
            <a:avLst/>
          </a:prstGeom>
          <a:solidFill>
            <a:schemeClr val="bg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pic>
        <p:nvPicPr>
          <p:cNvPr id="13" name="J.P. Morgan Private Bank" descr="J.P. Morgan Private Bank">
            <a:extLst>
              <a:ext uri="{FF2B5EF4-FFF2-40B4-BE49-F238E27FC236}">
                <a16:creationId xmlns:a16="http://schemas.microsoft.com/office/drawing/2014/main" id="{81E1FBA5-BF59-5B4E-8B68-00709A612D4F}"/>
              </a:ext>
            </a:extLst>
          </p:cNvPr>
          <p:cNvPicPr>
            <a:picLocks noChangeAspect="1"/>
          </p:cNvPicPr>
          <p:nvPr userDrawn="1"/>
        </p:nvPicPr>
        <p:blipFill rotWithShape="1">
          <a:blip r:embed="rId3"/>
          <a:srcRect b="12933"/>
          <a:stretch/>
        </p:blipFill>
        <p:spPr bwMode="black">
          <a:xfrm>
            <a:off x="178308" y="137160"/>
            <a:ext cx="1655064" cy="717973"/>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365758" y="1188720"/>
            <a:ext cx="8412480" cy="1188720"/>
          </a:xfrm>
        </p:spPr>
        <p:txBody>
          <a:bodyPr anchor="b" anchorCtr="0"/>
          <a:lstStyle>
            <a:lvl1pPr algn="l">
              <a:lnSpc>
                <a:spcPct val="90000"/>
              </a:lnSpc>
              <a:defRPr sz="4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365758" y="2468563"/>
            <a:ext cx="8412480" cy="457200"/>
          </a:xfrm>
        </p:spPr>
        <p:txBody>
          <a:bodyPr>
            <a:noAutofit/>
          </a:bodyPr>
          <a:lstStyle>
            <a:lvl1pPr marL="0" indent="0" algn="l">
              <a:lnSpc>
                <a:spcPct val="100000"/>
              </a:lnSpc>
              <a:spcBef>
                <a:spcPts val="0"/>
              </a:spcBef>
              <a:buNone/>
              <a:defRPr sz="1400" b="0">
                <a:solidFill>
                  <a:schemeClr val="tx2"/>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2" name="Text Placeholder 3">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365758" y="6218238"/>
            <a:ext cx="2679192" cy="274637"/>
          </a:xfrm>
        </p:spPr>
        <p:txBody>
          <a:bodyPr anchor="b" anchorCtr="0"/>
          <a:lstStyle>
            <a:lvl1pPr marL="0" indent="0">
              <a:spcBef>
                <a:spcPts val="0"/>
              </a:spcBef>
              <a:buFontTx/>
              <a:buNone/>
              <a:defRPr sz="900" b="1" cap="all" baseline="0"/>
            </a:lvl1pPr>
            <a:lvl2pPr marL="0" indent="0">
              <a:spcBef>
                <a:spcPts val="0"/>
              </a:spcBef>
              <a:buFontTx/>
              <a:buNone/>
              <a:defRPr sz="900" b="1" cap="all" baseline="0"/>
            </a:lvl2pPr>
            <a:lvl3pPr marL="0" indent="0">
              <a:spcBef>
                <a:spcPts val="0"/>
              </a:spcBef>
              <a:buFontTx/>
              <a:buNone/>
              <a:defRPr sz="900" b="1" cap="all" baseline="0"/>
            </a:lvl3pPr>
            <a:lvl4pPr marL="0" indent="0">
              <a:spcBef>
                <a:spcPts val="0"/>
              </a:spcBef>
              <a:buFontTx/>
              <a:buNone/>
              <a:defRPr sz="900" b="1" cap="all" baseline="0"/>
            </a:lvl4pPr>
            <a:lvl5pPr marL="0" indent="0">
              <a:spcBef>
                <a:spcPts val="0"/>
              </a:spcBef>
              <a:buFontTx/>
              <a:buNone/>
              <a:defRPr sz="900" b="1" cap="all" baseline="0"/>
            </a:lvl5pPr>
            <a:lvl6pPr marL="0" indent="0">
              <a:spcBef>
                <a:spcPts val="0"/>
              </a:spcBef>
              <a:buFontTx/>
              <a:buNone/>
              <a:defRPr sz="900" b="1" cap="all" baseline="0"/>
            </a:lvl6pPr>
            <a:lvl7pPr marL="0" indent="0">
              <a:spcBef>
                <a:spcPts val="0"/>
              </a:spcBef>
              <a:buFontTx/>
              <a:buNone/>
              <a:defRPr sz="900" b="1" cap="all" baseline="0"/>
            </a:lvl7pPr>
            <a:lvl8pPr marL="0" indent="0">
              <a:spcBef>
                <a:spcPts val="0"/>
              </a:spcBef>
              <a:buFontTx/>
              <a:buNone/>
              <a:defRPr sz="900" b="1" cap="all" baseline="0"/>
            </a:lvl8pPr>
            <a:lvl9pPr marL="0" indent="0">
              <a:spcBef>
                <a:spcPts val="0"/>
              </a:spcBef>
              <a:buFontTx/>
              <a:buNone/>
              <a:defRPr sz="900" b="1" cap="all" baseline="0"/>
            </a:lvl9pPr>
          </a:lstStyle>
          <a:p>
            <a:pPr lvl="0"/>
            <a:r>
              <a:rPr lang="en-US" dirty="0"/>
              <a:t>[MONTH 00, 0000]</a:t>
            </a:r>
          </a:p>
        </p:txBody>
      </p:sp>
    </p:spTree>
    <p:extLst>
      <p:ext uri="{BB962C8B-B14F-4D97-AF65-F5344CB8AC3E}">
        <p14:creationId xmlns:p14="http://schemas.microsoft.com/office/powerpoint/2010/main" val="2713059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Disclosure">
    <p:bg>
      <p:bgRef idx="1001">
        <a:schemeClr val="bg1"/>
      </p:bgRef>
    </p:bg>
    <p:spTree>
      <p:nvGrpSpPr>
        <p:cNvPr id="1" name=""/>
        <p:cNvGrpSpPr/>
        <p:nvPr/>
      </p:nvGrpSpPr>
      <p:grpSpPr>
        <a:xfrm>
          <a:off x="0" y="0"/>
          <a:ext cx="0" cy="0"/>
          <a:chOff x="0" y="0"/>
          <a:chExt cx="0" cy="0"/>
        </a:xfrm>
      </p:grpSpPr>
      <p:pic>
        <p:nvPicPr>
          <p:cNvPr id="6" name="Picture">
            <a:extLst>
              <a:ext uri="{FF2B5EF4-FFF2-40B4-BE49-F238E27FC236}">
                <a16:creationId xmlns:a16="http://schemas.microsoft.com/office/drawing/2014/main" id="{409D5E54-2CFA-4A4D-9C9B-328FD44D4EA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19" t="5053" r="498" b="15515"/>
          <a:stretch/>
        </p:blipFill>
        <p:spPr bwMode="hidden">
          <a:xfrm>
            <a:off x="0" y="1325880"/>
            <a:ext cx="9144000" cy="3749040"/>
          </a:xfrm>
          <a:prstGeom prst="rect">
            <a:avLst/>
          </a:prstGeom>
        </p:spPr>
      </p:pic>
      <p:sp>
        <p:nvSpPr>
          <p:cNvPr id="4" name="Header Rectangle">
            <a:extLst>
              <a:ext uri="{FF2B5EF4-FFF2-40B4-BE49-F238E27FC236}">
                <a16:creationId xmlns:a16="http://schemas.microsoft.com/office/drawing/2014/main" id="{88C91D30-2C59-6344-94E6-E76F1DC35C13}"/>
              </a:ext>
              <a:ext uri="{C183D7F6-B498-43B3-948B-1728B52AA6E4}">
                <adec:decorative xmlns:adec="http://schemas.microsoft.com/office/drawing/2017/decorative" val="1"/>
              </a:ext>
            </a:extLst>
          </p:cNvPr>
          <p:cNvSpPr/>
          <p:nvPr userDrawn="1"/>
        </p:nvSpPr>
        <p:spPr bwMode="hidden">
          <a:xfrm>
            <a:off x="365760" y="0"/>
            <a:ext cx="1280160" cy="91440"/>
          </a:xfrm>
          <a:prstGeom prst="rect">
            <a:avLst/>
          </a:prstGeom>
          <a:solidFill>
            <a:schemeClr val="bg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pic>
        <p:nvPicPr>
          <p:cNvPr id="13" name="J.P. Morgan Private Bank" descr="J.P. Morgan Private Bank">
            <a:extLst>
              <a:ext uri="{FF2B5EF4-FFF2-40B4-BE49-F238E27FC236}">
                <a16:creationId xmlns:a16="http://schemas.microsoft.com/office/drawing/2014/main" id="{81E1FBA5-BF59-5B4E-8B68-00709A612D4F}"/>
              </a:ext>
            </a:extLst>
          </p:cNvPr>
          <p:cNvPicPr>
            <a:picLocks noChangeAspect="1"/>
          </p:cNvPicPr>
          <p:nvPr userDrawn="1"/>
        </p:nvPicPr>
        <p:blipFill rotWithShape="1">
          <a:blip r:embed="rId3"/>
          <a:srcRect b="7800"/>
          <a:stretch/>
        </p:blipFill>
        <p:spPr bwMode="black">
          <a:xfrm>
            <a:off x="178308" y="137161"/>
            <a:ext cx="1655064" cy="760306"/>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365758" y="1188720"/>
            <a:ext cx="8412480" cy="1188720"/>
          </a:xfrm>
        </p:spPr>
        <p:txBody>
          <a:bodyPr anchor="b" anchorCtr="0"/>
          <a:lstStyle>
            <a:lvl1pPr algn="l">
              <a:lnSpc>
                <a:spcPct val="90000"/>
              </a:lnSpc>
              <a:defRPr sz="4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365758" y="2468563"/>
            <a:ext cx="8412480" cy="457200"/>
          </a:xfrm>
        </p:spPr>
        <p:txBody>
          <a:bodyPr>
            <a:noAutofit/>
          </a:bodyPr>
          <a:lstStyle>
            <a:lvl1pPr marL="0" indent="0" algn="l">
              <a:lnSpc>
                <a:spcPct val="100000"/>
              </a:lnSpc>
              <a:spcBef>
                <a:spcPts val="0"/>
              </a:spcBef>
              <a:buNone/>
              <a:defRPr sz="1400" b="0">
                <a:solidFill>
                  <a:schemeClr val="tx2"/>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2" name="Text Placeholder 3">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365758" y="4571682"/>
            <a:ext cx="2679192" cy="274637"/>
          </a:xfrm>
        </p:spPr>
        <p:txBody>
          <a:bodyPr anchor="b" anchorCtr="0"/>
          <a:lstStyle>
            <a:lvl1pPr marL="0" indent="0">
              <a:spcBef>
                <a:spcPts val="0"/>
              </a:spcBef>
              <a:buFontTx/>
              <a:buNone/>
              <a:defRPr sz="900" b="1" cap="all" baseline="0"/>
            </a:lvl1pPr>
            <a:lvl2pPr marL="0" indent="0">
              <a:spcBef>
                <a:spcPts val="0"/>
              </a:spcBef>
              <a:buFontTx/>
              <a:buNone/>
              <a:defRPr sz="900" b="1" cap="all" baseline="0"/>
            </a:lvl2pPr>
            <a:lvl3pPr marL="0" indent="0">
              <a:spcBef>
                <a:spcPts val="0"/>
              </a:spcBef>
              <a:buFontTx/>
              <a:buNone/>
              <a:defRPr sz="900" b="1" cap="all" baseline="0"/>
            </a:lvl3pPr>
            <a:lvl4pPr marL="0" indent="0">
              <a:spcBef>
                <a:spcPts val="0"/>
              </a:spcBef>
              <a:buFontTx/>
              <a:buNone/>
              <a:defRPr sz="900" b="1" cap="all" baseline="0"/>
            </a:lvl4pPr>
            <a:lvl5pPr marL="0" indent="0">
              <a:spcBef>
                <a:spcPts val="0"/>
              </a:spcBef>
              <a:buFontTx/>
              <a:buNone/>
              <a:defRPr sz="900" b="1" cap="all" baseline="0"/>
            </a:lvl5pPr>
            <a:lvl6pPr marL="0" indent="0">
              <a:spcBef>
                <a:spcPts val="0"/>
              </a:spcBef>
              <a:buFontTx/>
              <a:buNone/>
              <a:defRPr sz="900" b="1" cap="all" baseline="0"/>
            </a:lvl6pPr>
            <a:lvl7pPr marL="0" indent="0">
              <a:spcBef>
                <a:spcPts val="0"/>
              </a:spcBef>
              <a:buFontTx/>
              <a:buNone/>
              <a:defRPr sz="900" b="1" cap="all" baseline="0"/>
            </a:lvl7pPr>
            <a:lvl8pPr marL="0" indent="0">
              <a:spcBef>
                <a:spcPts val="0"/>
              </a:spcBef>
              <a:buFontTx/>
              <a:buNone/>
              <a:defRPr sz="900" b="1" cap="all" baseline="0"/>
            </a:lvl8pPr>
            <a:lvl9pPr marL="0" indent="0">
              <a:spcBef>
                <a:spcPts val="0"/>
              </a:spcBef>
              <a:buFontTx/>
              <a:buNone/>
              <a:defRPr sz="900" b="1" cap="all" baseline="0"/>
            </a:lvl9pPr>
          </a:lstStyle>
          <a:p>
            <a:pPr lvl="0"/>
            <a:r>
              <a:rPr lang="en-US" dirty="0"/>
              <a:t>[MONTH 00, 0000]</a:t>
            </a:r>
          </a:p>
        </p:txBody>
      </p:sp>
      <p:sp>
        <p:nvSpPr>
          <p:cNvPr id="9" name="TextBox">
            <a:extLst>
              <a:ext uri="{FF2B5EF4-FFF2-40B4-BE49-F238E27FC236}">
                <a16:creationId xmlns:a16="http://schemas.microsoft.com/office/drawing/2014/main" id="{3F926809-08B6-BD40-BED8-2EA11489CFF4}"/>
              </a:ext>
            </a:extLst>
          </p:cNvPr>
          <p:cNvSpPr txBox="1"/>
          <p:nvPr userDrawn="1"/>
        </p:nvSpPr>
        <p:spPr>
          <a:xfrm>
            <a:off x="365756" y="5212080"/>
            <a:ext cx="6858000" cy="1006158"/>
          </a:xfrm>
          <a:prstGeom prst="rect">
            <a:avLst/>
          </a:prstGeom>
          <a:noFill/>
        </p:spPr>
        <p:txBody>
          <a:bodyPr wrap="square" lIns="0" tIns="0" rIns="0" bIns="0" rtlCol="0" anchor="b" anchorCtr="0">
            <a:noAutofit/>
          </a:bodyPr>
          <a:lstStyle/>
          <a:p>
            <a:pPr marL="0" indent="0">
              <a:lnSpc>
                <a:spcPct val="100000"/>
              </a:lnSpc>
              <a:spcBef>
                <a:spcPts val="500"/>
              </a:spcBef>
              <a:buSzPct val="100000"/>
              <a:buFontTx/>
              <a:buNone/>
            </a:pPr>
            <a:r>
              <a:rPr lang="en-US" sz="700" b="1" dirty="0">
                <a:solidFill>
                  <a:schemeClr val="bg1">
                    <a:lumMod val="50000"/>
                  </a:schemeClr>
                </a:solidFill>
              </a:rPr>
              <a:t>JPMorgan Chase Bank, N.A.</a:t>
            </a:r>
            <a:r>
              <a:rPr lang="en-US" sz="700" dirty="0">
                <a:solidFill>
                  <a:schemeClr val="bg1">
                    <a:lumMod val="50000"/>
                  </a:schemeClr>
                </a:solidFill>
              </a:rPr>
              <a:t> and its affiliates (collectively “JPMCB”) offer investment products, which may include bank-managed accounts and custody, as part of </a:t>
            </a:r>
            <a:r>
              <a:rPr lang="en-US" sz="700">
                <a:solidFill>
                  <a:schemeClr val="bg1">
                    <a:lumMod val="50000"/>
                  </a:schemeClr>
                </a:solidFill>
              </a:rPr>
              <a:t>its trust and </a:t>
            </a:r>
            <a:r>
              <a:rPr lang="en-US" sz="700" dirty="0">
                <a:solidFill>
                  <a:schemeClr val="bg1">
                    <a:lumMod val="50000"/>
                  </a:schemeClr>
                </a:solidFill>
              </a:rPr>
              <a:t>fiduciary services. Other investment products and services, such as brokerage and advisory accounts, are offered through </a:t>
            </a:r>
            <a:r>
              <a:rPr lang="en-US" sz="700" b="1" dirty="0">
                <a:solidFill>
                  <a:schemeClr val="bg1">
                    <a:lumMod val="50000"/>
                  </a:schemeClr>
                </a:solidFill>
              </a:rPr>
              <a:t>J.P. Morgan Securities LLC</a:t>
            </a:r>
            <a:r>
              <a:rPr lang="en-US" sz="700" dirty="0">
                <a:solidFill>
                  <a:schemeClr val="bg1">
                    <a:lumMod val="50000"/>
                  </a:schemeClr>
                </a:solidFill>
              </a:rPr>
              <a:t> (“JPMS</a:t>
            </a:r>
            <a:r>
              <a:rPr lang="en-US" sz="700">
                <a:solidFill>
                  <a:schemeClr val="bg1">
                    <a:lumMod val="50000"/>
                  </a:schemeClr>
                </a:solidFill>
              </a:rPr>
              <a:t>”), a member </a:t>
            </a:r>
            <a:r>
              <a:rPr lang="en-US" sz="700" dirty="0">
                <a:solidFill>
                  <a:schemeClr val="bg1">
                    <a:lumMod val="50000"/>
                  </a:schemeClr>
                </a:solidFill>
              </a:rPr>
              <a:t>of FINRA and SIPC. JPMCB and JPMS are affiliated companies under the common control of JPMorgan Chase &amp; Co.</a:t>
            </a:r>
          </a:p>
          <a:p>
            <a:pPr marL="0" indent="0">
              <a:lnSpc>
                <a:spcPct val="100000"/>
              </a:lnSpc>
              <a:spcBef>
                <a:spcPts val="500"/>
              </a:spcBef>
              <a:buSzPct val="100000"/>
              <a:buFontTx/>
              <a:buNone/>
            </a:pPr>
            <a:r>
              <a:rPr lang="en-US" sz="700" dirty="0">
                <a:solidFill>
                  <a:schemeClr val="bg1">
                    <a:lumMod val="50000"/>
                  </a:schemeClr>
                </a:solidFill>
              </a:rPr>
              <a:t>The views expressed herein may differ from other JPMorgan Chase &amp; Co. affiliates and employees. This constitutes our judgment based on current market conditions </a:t>
            </a:r>
            <a:r>
              <a:rPr lang="en-US" sz="700">
                <a:solidFill>
                  <a:schemeClr val="bg1">
                    <a:lumMod val="50000"/>
                  </a:schemeClr>
                </a:solidFill>
              </a:rPr>
              <a:t>and is subject </a:t>
            </a:r>
            <a:r>
              <a:rPr lang="en-US" sz="700" dirty="0">
                <a:solidFill>
                  <a:schemeClr val="bg1">
                    <a:lumMod val="50000"/>
                  </a:schemeClr>
                </a:solidFill>
              </a:rPr>
              <a:t>to change without notice. This has not been prepared with any particular investor in mind, and it may not be suitable for all investors. Investors should speak </a:t>
            </a:r>
            <a:r>
              <a:rPr lang="en-US" sz="700">
                <a:solidFill>
                  <a:schemeClr val="bg1">
                    <a:lumMod val="50000"/>
                  </a:schemeClr>
                </a:solidFill>
              </a:rPr>
              <a:t>to their financial </a:t>
            </a:r>
            <a:r>
              <a:rPr lang="en-US" sz="700" dirty="0">
                <a:solidFill>
                  <a:schemeClr val="bg1">
                    <a:lumMod val="50000"/>
                  </a:schemeClr>
                </a:solidFill>
              </a:rPr>
              <a:t>representatives before engaging in any investment product or strategy. This material should not be regarded as research or as a J.P. Morgan Research Report. </a:t>
            </a:r>
            <a:r>
              <a:rPr lang="en-US" sz="700" b="1" dirty="0">
                <a:solidFill>
                  <a:schemeClr val="bg1">
                    <a:lumMod val="50000"/>
                  </a:schemeClr>
                </a:solidFill>
              </a:rPr>
              <a:t>Outlooks and past performance are not reliable indicators of future results.</a:t>
            </a:r>
          </a:p>
          <a:p>
            <a:pPr marL="0" indent="0">
              <a:lnSpc>
                <a:spcPct val="100000"/>
              </a:lnSpc>
              <a:spcBef>
                <a:spcPts val="500"/>
              </a:spcBef>
              <a:buSzPct val="100000"/>
              <a:buFontTx/>
              <a:buNone/>
            </a:pPr>
            <a:r>
              <a:rPr lang="en-US" sz="700" b="1" dirty="0">
                <a:solidFill>
                  <a:schemeClr val="bg1">
                    <a:lumMod val="50000"/>
                  </a:schemeClr>
                </a:solidFill>
              </a:rPr>
              <a:t>© 2021 JPMorgan Chase &amp; Co. All rights reserved.</a:t>
            </a:r>
          </a:p>
        </p:txBody>
      </p:sp>
      <p:sp>
        <p:nvSpPr>
          <p:cNvPr id="15" name="TextBox 10">
            <a:extLst>
              <a:ext uri="{FF2B5EF4-FFF2-40B4-BE49-F238E27FC236}">
                <a16:creationId xmlns:a16="http://schemas.microsoft.com/office/drawing/2014/main" id="{41ACAF3C-703E-474E-8203-FB265B5C56DE}"/>
              </a:ext>
            </a:extLst>
          </p:cNvPr>
          <p:cNvSpPr txBox="1"/>
          <p:nvPr userDrawn="1"/>
        </p:nvSpPr>
        <p:spPr>
          <a:xfrm>
            <a:off x="365756" y="6355078"/>
            <a:ext cx="6981192" cy="276999"/>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600" dirty="0">
                <a:solidFill>
                  <a:srgbClr val="6D6E6A"/>
                </a:solidFill>
                <a:latin typeface="Arial" panose="020B0604020202020204" pitchFamily="34" charset="0"/>
                <a:cs typeface="Arial" panose="020B0604020202020204" pitchFamily="34" charset="0"/>
              </a:rPr>
              <a:t>INVESTMENT AND INSURANCE PRODUCTS ARE: • NOT FDIC INSURED • NOT INSURED BY ANY FEDERAL GOVERNMENT AGENCY NOT A DEPOSIT OR OTHER OBLIGATION OF, OR GUARANTEED BY, JPMORGAN CHASE BANK, N.A. OR ANY OF ITS AFFILIATES SUBJECT TO INVESTMENT RISKS, INCLUDING POSSIBLE LOSS OF THE PRINCIPAL AMOUNT INVESTED</a:t>
            </a:r>
            <a:endParaRPr lang="en-US" sz="600" dirty="0">
              <a:solidFill>
                <a:srgbClr val="6D6E6A"/>
              </a:solidFill>
              <a:latin typeface="Arial" panose="020B0604020202020204" pitchFamily="34" charset="0"/>
            </a:endParaRPr>
          </a:p>
        </p:txBody>
      </p:sp>
    </p:spTree>
    <p:extLst>
      <p:ext uri="{BB962C8B-B14F-4D97-AF65-F5344CB8AC3E}">
        <p14:creationId xmlns:p14="http://schemas.microsoft.com/office/powerpoint/2010/main" val="3971610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97">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12B7664-E273-194B-BA20-EBE73C7714AE}"/>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7" name="Line">
            <a:extLst>
              <a:ext uri="{FF2B5EF4-FFF2-40B4-BE49-F238E27FC236}">
                <a16:creationId xmlns:a16="http://schemas.microsoft.com/office/drawing/2014/main" id="{7FC60084-AE15-E948-919F-1F469913AAA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4" name="Subtitle 3">
            <a:extLst>
              <a:ext uri="{FF2B5EF4-FFF2-40B4-BE49-F238E27FC236}">
                <a16:creationId xmlns:a16="http://schemas.microsoft.com/office/drawing/2014/main" id="{50ACDF3E-8C33-0F4A-8AE5-EAFEBB97BDE5}"/>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Text Placeholder 4">
            <a:extLst>
              <a:ext uri="{FF2B5EF4-FFF2-40B4-BE49-F238E27FC236}">
                <a16:creationId xmlns:a16="http://schemas.microsoft.com/office/drawing/2014/main" id="{1DCD90AF-FD0E-1640-B324-4A31211F3C10}"/>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21423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Slide">
    <p:bg>
      <p:bgRef idx="1001">
        <a:schemeClr val="bg1"/>
      </p:bgRef>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C748544B-094F-9149-9F80-C84E0E1E2743}"/>
              </a:ext>
              <a:ext uri="{C183D7F6-B498-43B3-948B-1728B52AA6E4}">
                <adec:decorative xmlns:adec="http://schemas.microsoft.com/office/drawing/2017/decorative" val="1"/>
              </a:ext>
            </a:extLst>
          </p:cNvPr>
          <p:cNvSpPr/>
          <p:nvPr userDrawn="1"/>
        </p:nvSpPr>
        <p:spPr bwMode="hidden">
          <a:xfrm>
            <a:off x="0" y="0"/>
            <a:ext cx="137160" cy="6858000"/>
          </a:xfrm>
          <a:prstGeom prst="rect">
            <a:avLst/>
          </a:prstGeom>
          <a:solidFill>
            <a:srgbClr val="AF846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2" name="TextBox">
            <a:extLst>
              <a:ext uri="{FF2B5EF4-FFF2-40B4-BE49-F238E27FC236}">
                <a16:creationId xmlns:a16="http://schemas.microsoft.com/office/drawing/2014/main" id="{EEC090CD-1D8D-EF4F-AFB1-71B75EA35959}"/>
              </a:ext>
            </a:extLst>
          </p:cNvPr>
          <p:cNvSpPr txBox="1"/>
          <p:nvPr userDrawn="1"/>
        </p:nvSpPr>
        <p:spPr>
          <a:xfrm>
            <a:off x="365124" y="2103120"/>
            <a:ext cx="8412480" cy="914400"/>
          </a:xfrm>
          <a:prstGeom prst="rect">
            <a:avLst/>
          </a:prstGeom>
          <a:noFill/>
        </p:spPr>
        <p:txBody>
          <a:bodyPr wrap="square" lIns="0" tIns="0" rIns="0" bIns="0" rtlCol="0" anchor="t" anchorCtr="0">
            <a:noAutofit/>
          </a:bodyPr>
          <a:lstStyle/>
          <a:p>
            <a:pPr marL="0" indent="0">
              <a:lnSpc>
                <a:spcPct val="90000"/>
              </a:lnSpc>
              <a:spcBef>
                <a:spcPts val="0"/>
              </a:spcBef>
              <a:buClr>
                <a:schemeClr val="accent1"/>
              </a:buClr>
              <a:buSzPct val="100000"/>
              <a:buFontTx/>
              <a:buNone/>
            </a:pPr>
            <a:r>
              <a:rPr lang="en-US" sz="4000" dirty="0">
                <a:solidFill>
                  <a:schemeClr val="tx1"/>
                </a:solidFill>
                <a:latin typeface="+mj-lt"/>
              </a:rPr>
              <a:t>Thank you</a:t>
            </a:r>
          </a:p>
        </p:txBody>
      </p:sp>
      <p:pic>
        <p:nvPicPr>
          <p:cNvPr id="5" name="J.P. Morgan Private Bank" descr="J.P. Morgan Private Bank">
            <a:extLst>
              <a:ext uri="{FF2B5EF4-FFF2-40B4-BE49-F238E27FC236}">
                <a16:creationId xmlns:a16="http://schemas.microsoft.com/office/drawing/2014/main" id="{0560BC6B-7CB7-6643-9755-9B7677C0D416}"/>
              </a:ext>
            </a:extLst>
          </p:cNvPr>
          <p:cNvPicPr>
            <a:picLocks noChangeAspect="1"/>
          </p:cNvPicPr>
          <p:nvPr userDrawn="1"/>
        </p:nvPicPr>
        <p:blipFill>
          <a:blip r:embed="rId2"/>
          <a:stretch>
            <a:fillRect/>
          </a:stretch>
        </p:blipFill>
        <p:spPr bwMode="black">
          <a:xfrm>
            <a:off x="178308" y="5841652"/>
            <a:ext cx="1655064" cy="824629"/>
          </a:xfrm>
          <a:prstGeom prst="rect">
            <a:avLst/>
          </a:prstGeom>
        </p:spPr>
      </p:pic>
    </p:spTree>
    <p:extLst>
      <p:ext uri="{BB962C8B-B14F-4D97-AF65-F5344CB8AC3E}">
        <p14:creationId xmlns:p14="http://schemas.microsoft.com/office/powerpoint/2010/main" val="5951065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s KIT 6col">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12B7664-E273-194B-BA20-EBE73C7714AE}"/>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7" name="Line">
            <a:extLst>
              <a:ext uri="{FF2B5EF4-FFF2-40B4-BE49-F238E27FC236}">
                <a16:creationId xmlns:a16="http://schemas.microsoft.com/office/drawing/2014/main" id="{7FC60084-AE15-E948-919F-1F469913AAA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4" name="Subtitle 3">
            <a:extLst>
              <a:ext uri="{FF2B5EF4-FFF2-40B4-BE49-F238E27FC236}">
                <a16:creationId xmlns:a16="http://schemas.microsoft.com/office/drawing/2014/main" id="{50ACDF3E-8C33-0F4A-8AE5-EAFEBB97BDE5}"/>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9" name="Text Placeholder 8">
            <a:extLst>
              <a:ext uri="{FF2B5EF4-FFF2-40B4-BE49-F238E27FC236}">
                <a16:creationId xmlns:a16="http://schemas.microsoft.com/office/drawing/2014/main" id="{72AB0253-3883-4A3B-9D60-8F248FFC67CF}"/>
              </a:ext>
            </a:extLst>
          </p:cNvPr>
          <p:cNvSpPr>
            <a:spLocks noGrp="1"/>
          </p:cNvSpPr>
          <p:nvPr>
            <p:ph type="body" sz="quarter" idx="26"/>
          </p:nvPr>
        </p:nvSpPr>
        <p:spPr>
          <a:xfrm>
            <a:off x="365125" y="2193925"/>
            <a:ext cx="8412163" cy="4024313"/>
          </a:xfrm>
        </p:spPr>
        <p:txBody>
          <a:bodyPr numCol="6" spcCol="180000"/>
          <a:lstStyle>
            <a:lvl1pPr marL="0" indent="0">
              <a:spcBef>
                <a:spcPts val="1800"/>
              </a:spcBef>
              <a:buNone/>
              <a:defRPr sz="900" b="1">
                <a:solidFill>
                  <a:schemeClr val="tx1"/>
                </a:solidFill>
              </a:defRPr>
            </a:lvl1pPr>
            <a:lvl2pPr marL="179388" indent="-179388">
              <a:spcBef>
                <a:spcPts val="600"/>
              </a:spcBef>
              <a:buFont typeface="Arial" panose="020B0604020202020204" pitchFamily="34" charset="0"/>
              <a:buNone/>
              <a:tabLst>
                <a:tab pos="179388" algn="l"/>
              </a:tabLst>
              <a:defRPr sz="800"/>
            </a:lvl2pPr>
            <a:lvl3pPr marL="136800" indent="-136800">
              <a:spcBef>
                <a:spcPts val="600"/>
              </a:spcBef>
              <a:buFont typeface="Arial" panose="020B0604020202020204" pitchFamily="34" charset="0"/>
              <a:buChar char="•"/>
              <a:defRPr sz="800"/>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024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8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ross-LOB">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AD359DD8-C68B-F444-9D53-72E52D407954}"/>
              </a:ext>
              <a:ext uri="{C183D7F6-B498-43B3-948B-1728B52AA6E4}">
                <adec:decorative xmlns:adec="http://schemas.microsoft.com/office/drawing/2017/decorative" val="1"/>
              </a:ext>
            </a:extLst>
          </p:cNvPr>
          <p:cNvSpPr/>
          <p:nvPr userDrawn="1"/>
        </p:nvSpPr>
        <p:spPr bwMode="hidden">
          <a:xfrm>
            <a:off x="0" y="-1"/>
            <a:ext cx="9144000" cy="137160"/>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sp>
        <p:nvSpPr>
          <p:cNvPr id="4" name="Text Placeholder 1">
            <a:extLst>
              <a:ext uri="{FF2B5EF4-FFF2-40B4-BE49-F238E27FC236}">
                <a16:creationId xmlns:a16="http://schemas.microsoft.com/office/drawing/2014/main" id="{1904CA30-14D5-DA4E-8E1D-920D69CA852F}"/>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3" name="Line">
            <a:extLst>
              <a:ext uri="{FF2B5EF4-FFF2-40B4-BE49-F238E27FC236}">
                <a16:creationId xmlns:a16="http://schemas.microsoft.com/office/drawing/2014/main" id="{45B8DCAB-98FA-0047-85F6-9D252200952A}"/>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AAF7F2B7-E2AC-6D40-8E28-92F673998E17}"/>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365760" y="2194560"/>
            <a:ext cx="5550408" cy="3749039"/>
          </a:xfrm>
        </p:spPr>
        <p:txBody>
          <a:bodyPr/>
          <a:lstStyle>
            <a:lvl1pPr>
              <a:spcBef>
                <a:spcPts val="900"/>
              </a:spcBef>
              <a:defRPr sz="1000"/>
            </a:lvl1pPr>
            <a:lvl2pPr marL="274320" indent="-137160">
              <a:buFont typeface="Arial" panose="020B0604020202020204" pitchFamily="34" charset="0"/>
              <a:buChar cha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6FF13100-0E70-C648-AF1E-E8AB5EAE18F8}"/>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213792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pos="3728">
          <p15:clr>
            <a:srgbClr val="FBAE40"/>
          </p15:clr>
        </p15:guide>
        <p15:guide id="3" pos="383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End Slide">
    <p:bg>
      <p:bgRef idx="1001">
        <a:schemeClr val="bg1"/>
      </p:bgRef>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C748544B-094F-9149-9F80-C84E0E1E2743}"/>
              </a:ext>
              <a:ext uri="{C183D7F6-B498-43B3-948B-1728B52AA6E4}">
                <adec:decorative xmlns:adec="http://schemas.microsoft.com/office/drawing/2017/decorative" val="1"/>
              </a:ext>
            </a:extLst>
          </p:cNvPr>
          <p:cNvSpPr/>
          <p:nvPr userDrawn="1"/>
        </p:nvSpPr>
        <p:spPr bwMode="hidden">
          <a:xfrm>
            <a:off x="0" y="0"/>
            <a:ext cx="137160" cy="6858000"/>
          </a:xfrm>
          <a:prstGeom prst="rect">
            <a:avLst/>
          </a:prstGeom>
          <a:solidFill>
            <a:srgbClr val="AF846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2" name="TextBox">
            <a:extLst>
              <a:ext uri="{FF2B5EF4-FFF2-40B4-BE49-F238E27FC236}">
                <a16:creationId xmlns:a16="http://schemas.microsoft.com/office/drawing/2014/main" id="{EEC090CD-1D8D-EF4F-AFB1-71B75EA35959}"/>
              </a:ext>
            </a:extLst>
          </p:cNvPr>
          <p:cNvSpPr txBox="1"/>
          <p:nvPr userDrawn="1"/>
        </p:nvSpPr>
        <p:spPr>
          <a:xfrm>
            <a:off x="365124" y="2103120"/>
            <a:ext cx="8412480" cy="914400"/>
          </a:xfrm>
          <a:prstGeom prst="rect">
            <a:avLst/>
          </a:prstGeom>
          <a:noFill/>
        </p:spPr>
        <p:txBody>
          <a:bodyPr wrap="square" lIns="0" tIns="0" rIns="0" bIns="0" rtlCol="0" anchor="t" anchorCtr="0">
            <a:noAutofit/>
          </a:bodyPr>
          <a:lstStyle/>
          <a:p>
            <a:pPr marL="0" indent="0">
              <a:lnSpc>
                <a:spcPct val="90000"/>
              </a:lnSpc>
              <a:spcBef>
                <a:spcPts val="0"/>
              </a:spcBef>
              <a:buClr>
                <a:schemeClr val="accent1"/>
              </a:buClr>
              <a:buSzPct val="100000"/>
              <a:buFontTx/>
              <a:buNone/>
            </a:pPr>
            <a:r>
              <a:rPr lang="en-US" sz="4000" dirty="0">
                <a:solidFill>
                  <a:schemeClr val="tx1"/>
                </a:solidFill>
                <a:latin typeface="+mj-lt"/>
              </a:rPr>
              <a:t>Thank you</a:t>
            </a:r>
          </a:p>
        </p:txBody>
      </p:sp>
      <p:pic>
        <p:nvPicPr>
          <p:cNvPr id="5" name="J.P. Morgan Private Bank" descr="J.P. Morgan Private Bank">
            <a:extLst>
              <a:ext uri="{FF2B5EF4-FFF2-40B4-BE49-F238E27FC236}">
                <a16:creationId xmlns:a16="http://schemas.microsoft.com/office/drawing/2014/main" id="{0560BC6B-7CB7-6643-9755-9B7677C0D416}"/>
              </a:ext>
            </a:extLst>
          </p:cNvPr>
          <p:cNvPicPr>
            <a:picLocks noChangeAspect="1"/>
          </p:cNvPicPr>
          <p:nvPr userDrawn="1"/>
        </p:nvPicPr>
        <p:blipFill>
          <a:blip r:embed="rId2"/>
          <a:stretch>
            <a:fillRect/>
          </a:stretch>
        </p:blipFill>
        <p:spPr bwMode="black">
          <a:xfrm>
            <a:off x="178308" y="5841652"/>
            <a:ext cx="1655064" cy="824629"/>
          </a:xfrm>
          <a:prstGeom prst="rect">
            <a:avLst/>
          </a:prstGeom>
        </p:spPr>
      </p:pic>
    </p:spTree>
    <p:extLst>
      <p:ext uri="{BB962C8B-B14F-4D97-AF65-F5344CB8AC3E}">
        <p14:creationId xmlns:p14="http://schemas.microsoft.com/office/powerpoint/2010/main" val="2601200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ntro-TB">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3F3F5606-D713-4ABD-BBAE-1EDAA1556670}"/>
              </a:ext>
            </a:extLst>
          </p:cNvPr>
          <p:cNvSpPr>
            <a:spLocks noGrp="1"/>
          </p:cNvSpPr>
          <p:nvPr>
            <p:ph type="pic" sz="quarter" idx="26"/>
          </p:nvPr>
        </p:nvSpPr>
        <p:spPr>
          <a:xfrm>
            <a:off x="0" y="0"/>
            <a:ext cx="5316538" cy="6492875"/>
          </a:xfrm>
        </p:spPr>
        <p:txBody>
          <a:bodyPr/>
          <a:lstStyle/>
          <a:p>
            <a:r>
              <a:rPr lang="en-US"/>
              <a:t>Click icon to add picture</a:t>
            </a:r>
          </a:p>
        </p:txBody>
      </p:sp>
      <p:sp>
        <p:nvSpPr>
          <p:cNvPr id="4" name="Text Placeholder 1">
            <a:extLst>
              <a:ext uri="{FF2B5EF4-FFF2-40B4-BE49-F238E27FC236}">
                <a16:creationId xmlns:a16="http://schemas.microsoft.com/office/drawing/2014/main" id="{1904CA30-14D5-DA4E-8E1D-920D69CA852F}"/>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solidFill>
                  <a:schemeClr val="bg1"/>
                </a:solidFill>
              </a:defRPr>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a:xfrm>
            <a:off x="365758" y="320040"/>
            <a:ext cx="4618618" cy="685800"/>
          </a:xfrm>
        </p:spPr>
        <p:txBody>
          <a:bodyPr/>
          <a:lstStyle>
            <a:lvl1pPr>
              <a:defRPr>
                <a:solidFill>
                  <a:schemeClr val="bg1"/>
                </a:solidFill>
              </a:defRPr>
            </a:lvl1pPr>
          </a:lstStyle>
          <a:p>
            <a:r>
              <a:rPr lang="en-US" dirty="0"/>
              <a:t>[Slide title]</a:t>
            </a:r>
          </a:p>
        </p:txBody>
      </p:sp>
      <p:cxnSp>
        <p:nvCxnSpPr>
          <p:cNvPr id="9" name="Line">
            <a:extLst>
              <a:ext uri="{FF2B5EF4-FFF2-40B4-BE49-F238E27FC236}">
                <a16:creationId xmlns:a16="http://schemas.microsoft.com/office/drawing/2014/main" id="{DEF2E30B-6074-D348-918A-2AAE502AC6FB}"/>
              </a:ext>
              <a:ext uri="{C183D7F6-B498-43B3-948B-1728B52AA6E4}">
                <adec:decorative xmlns:adec="http://schemas.microsoft.com/office/drawing/2017/decorative" val="1"/>
              </a:ext>
            </a:extLst>
          </p:cNvPr>
          <p:cNvCxnSpPr>
            <a:cxnSpLocks/>
          </p:cNvCxnSpPr>
          <p:nvPr userDrawn="1"/>
        </p:nvCxnSpPr>
        <p:spPr bwMode="hidden">
          <a:xfrm>
            <a:off x="6092825" y="408527"/>
            <a:ext cx="2685410"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AAF7F2B7-E2AC-6D40-8E28-92F673998E17}"/>
              </a:ext>
            </a:extLst>
          </p:cNvPr>
          <p:cNvSpPr>
            <a:spLocks noGrp="1"/>
          </p:cNvSpPr>
          <p:nvPr>
            <p:ph type="subTitle" idx="24" hasCustomPrompt="1"/>
          </p:nvPr>
        </p:nvSpPr>
        <p:spPr>
          <a:xfrm>
            <a:off x="6092826" y="549455"/>
            <a:ext cx="2685410" cy="2303974"/>
          </a:xfrm>
        </p:spPr>
        <p:txBody>
          <a:bodyPr>
            <a:noAutofit/>
          </a:bodyPr>
          <a:lstStyle>
            <a:lvl1pPr marL="0" indent="0" algn="l">
              <a:lnSpc>
                <a:spcPct val="100000"/>
              </a:lnSpc>
              <a:spcBef>
                <a:spcPts val="0"/>
              </a:spcBef>
              <a:buNone/>
              <a:defRPr sz="16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6092825" y="4615571"/>
            <a:ext cx="2686039" cy="1602350"/>
          </a:xfrm>
        </p:spPr>
        <p:txBody>
          <a:bodyPr/>
          <a:lstStyle>
            <a:lvl1pPr marL="0" indent="0">
              <a:spcBef>
                <a:spcPts val="900"/>
              </a:spcBef>
              <a:buNone/>
              <a:defRPr sz="1100"/>
            </a:lvl1pPr>
            <a:lvl2pPr>
              <a:defRPr sz="1100"/>
            </a:lvl2pPr>
            <a:lvl3pPr>
              <a:defRPr sz="1100"/>
            </a:lvl3pPr>
            <a:lvl4pPr>
              <a:defRPr sz="1100"/>
            </a:lvl4pPr>
            <a:lvl5pPr>
              <a:defRPr sz="1100"/>
            </a:lvl5pPr>
            <a:lvl6pPr marL="685800" indent="0">
              <a:buNone/>
              <a:defRPr sz="1000"/>
            </a:lvl6pPr>
            <a:lvl7pPr>
              <a:defRPr sz="1000"/>
            </a:lvl7pPr>
            <a:lvl8pPr>
              <a:defRPr sz="1000"/>
            </a:lvl8pPr>
            <a:lvl9pPr marL="109728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6FF13100-0E70-C648-AF1E-E8AB5EAE18F8}"/>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solidFill>
                  <a:schemeClr val="tx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144087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4" orient="horz" pos="25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debar Right - 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554583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Text Placeholder 2">
            <a:extLst>
              <a:ext uri="{FF2B5EF4-FFF2-40B4-BE49-F238E27FC236}">
                <a16:creationId xmlns:a16="http://schemas.microsoft.com/office/drawing/2014/main" id="{471D5783-7B08-4969-992F-97A12202F3DB}"/>
              </a:ext>
            </a:extLst>
          </p:cNvPr>
          <p:cNvSpPr>
            <a:spLocks noGrp="1"/>
          </p:cNvSpPr>
          <p:nvPr>
            <p:ph type="body" idx="32"/>
          </p:nvPr>
        </p:nvSpPr>
        <p:spPr>
          <a:xfrm>
            <a:off x="365125" y="1781518"/>
            <a:ext cx="554583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394675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7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debar Right 2x charts (h)">
    <p:spTree>
      <p:nvGrpSpPr>
        <p:cNvPr id="1" name=""/>
        <p:cNvGrpSpPr/>
        <p:nvPr/>
      </p:nvGrpSpPr>
      <p:grpSpPr>
        <a:xfrm>
          <a:off x="0" y="0"/>
          <a:ext cx="0" cy="0"/>
          <a:chOff x="0" y="0"/>
          <a:chExt cx="0" cy="0"/>
        </a:xfrm>
      </p:grpSpPr>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5" y="3915118"/>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59" y="21945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59" y="42388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4" y="1781518"/>
            <a:ext cx="5549901"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cxnSp>
        <p:nvCxnSpPr>
          <p:cNvPr id="33" name="Straight Connector 32">
            <a:extLst>
              <a:ext uri="{FF2B5EF4-FFF2-40B4-BE49-F238E27FC236}">
                <a16:creationId xmlns:a16="http://schemas.microsoft.com/office/drawing/2014/main" id="{A0F46058-E7EB-4808-8F28-E573C9D21EF5}"/>
              </a:ext>
            </a:extLst>
          </p:cNvPr>
          <p:cNvCxnSpPr>
            <a:cxnSpLocks/>
          </p:cNvCxnSpPr>
          <p:nvPr userDrawn="1"/>
        </p:nvCxnSpPr>
        <p:spPr>
          <a:xfrm>
            <a:off x="365125" y="3854043"/>
            <a:ext cx="5549900"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26026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debar Right 3x charts alt">
    <p:spTree>
      <p:nvGrpSpPr>
        <p:cNvPr id="1" name=""/>
        <p:cNvGrpSpPr/>
        <p:nvPr/>
      </p:nvGrpSpPr>
      <p:grpSpPr>
        <a:xfrm>
          <a:off x="0" y="0"/>
          <a:ext cx="0" cy="0"/>
          <a:chOff x="0" y="0"/>
          <a:chExt cx="0" cy="0"/>
        </a:xfrm>
      </p:grpSpPr>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5" y="3915118"/>
            <a:ext cx="2679192"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2194560"/>
            <a:ext cx="2679192" cy="3749039"/>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59" y="21945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59" y="4238859"/>
            <a:ext cx="2700337" cy="1704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4" y="1781518"/>
            <a:ext cx="8412479"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30" name="Text Placeholder 2">
            <a:extLst>
              <a:ext uri="{FF2B5EF4-FFF2-40B4-BE49-F238E27FC236}">
                <a16:creationId xmlns:a16="http://schemas.microsoft.com/office/drawing/2014/main" id="{E89BCE02-E960-40A5-9D80-F47640963763}"/>
              </a:ext>
            </a:extLst>
          </p:cNvPr>
          <p:cNvSpPr>
            <a:spLocks noGrp="1"/>
          </p:cNvSpPr>
          <p:nvPr>
            <p:ph type="body" idx="35"/>
          </p:nvPr>
        </p:nvSpPr>
        <p:spPr>
          <a:xfrm>
            <a:off x="3236341" y="3915118"/>
            <a:ext cx="2679192"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31" name="Content Placeholder 4">
            <a:extLst>
              <a:ext uri="{FF2B5EF4-FFF2-40B4-BE49-F238E27FC236}">
                <a16:creationId xmlns:a16="http://schemas.microsoft.com/office/drawing/2014/main" id="{F2C73922-EC15-45D4-AE01-A335FCC4D2C9}"/>
              </a:ext>
            </a:extLst>
          </p:cNvPr>
          <p:cNvSpPr>
            <a:spLocks noGrp="1"/>
          </p:cNvSpPr>
          <p:nvPr>
            <p:ph sz="half" idx="36"/>
          </p:nvPr>
        </p:nvSpPr>
        <p:spPr>
          <a:xfrm>
            <a:off x="3236975" y="4238859"/>
            <a:ext cx="2700337" cy="1704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514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debar Left 2x charts TB">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227388" y="4410635"/>
            <a:ext cx="5549266" cy="1532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226754" y="3993199"/>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373571" y="2194560"/>
            <a:ext cx="2679192" cy="3749039"/>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227388" y="2194560"/>
            <a:ext cx="5549266"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5" y="1781518"/>
            <a:ext cx="2701030"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cxnSp>
        <p:nvCxnSpPr>
          <p:cNvPr id="33" name="Straight Connector 32">
            <a:extLst>
              <a:ext uri="{FF2B5EF4-FFF2-40B4-BE49-F238E27FC236}">
                <a16:creationId xmlns:a16="http://schemas.microsoft.com/office/drawing/2014/main" id="{A0F46058-E7EB-4808-8F28-E573C9D21EF5}"/>
              </a:ext>
            </a:extLst>
          </p:cNvPr>
          <p:cNvCxnSpPr>
            <a:cxnSpLocks/>
          </p:cNvCxnSpPr>
          <p:nvPr userDrawn="1"/>
        </p:nvCxnSpPr>
        <p:spPr>
          <a:xfrm>
            <a:off x="3226754" y="3932124"/>
            <a:ext cx="5549900"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31" name="Text Placeholder 2">
            <a:extLst>
              <a:ext uri="{FF2B5EF4-FFF2-40B4-BE49-F238E27FC236}">
                <a16:creationId xmlns:a16="http://schemas.microsoft.com/office/drawing/2014/main" id="{BC297654-984B-4FE9-AE91-A7355B25800B}"/>
              </a:ext>
            </a:extLst>
          </p:cNvPr>
          <p:cNvSpPr>
            <a:spLocks noGrp="1"/>
          </p:cNvSpPr>
          <p:nvPr>
            <p:ph type="body" idx="34"/>
          </p:nvPr>
        </p:nvSpPr>
        <p:spPr>
          <a:xfrm>
            <a:off x="3239366" y="1781518"/>
            <a:ext cx="5536654"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414640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debar Right standfirst 2x tables">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59" y="2483622"/>
            <a:ext cx="5549266" cy="13081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5" y="4076783"/>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95000"/>
              </a:lnSpc>
              <a:spcBef>
                <a:spcPts val="0"/>
              </a:spcBef>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2999"/>
            <a:ext cx="8412480" cy="989849"/>
          </a:xfrm>
        </p:spPr>
        <p:txBody>
          <a:bodyPr>
            <a:noAutofit/>
          </a:bodyPr>
          <a:lstStyle>
            <a:lvl1pPr marL="0" indent="0" algn="l">
              <a:lnSpc>
                <a:spcPct val="100000"/>
              </a:lnSpc>
              <a:spcBef>
                <a:spcPts val="0"/>
              </a:spcBef>
              <a:spcAft>
                <a:spcPts val="0"/>
              </a:spcAft>
              <a:buNone/>
              <a:defRPr sz="1200" b="0" cap="none" baseline="0">
                <a:solidFill>
                  <a:schemeClr val="tx2"/>
                </a:solidFill>
                <a:latin typeface="+mn-lt"/>
              </a:defRPr>
            </a:lvl1pPr>
            <a:lvl2pPr marL="171450" indent="-171450" algn="l">
              <a:lnSpc>
                <a:spcPct val="100000"/>
              </a:lnSpc>
              <a:spcBef>
                <a:spcPts val="600"/>
              </a:spcBef>
              <a:buFont typeface="Arial" panose="020B0604020202020204" pitchFamily="34" charset="0"/>
              <a:buChar char="•"/>
              <a:defRPr sz="10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GB" dirty="0"/>
              <a:t>Level Two</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2512173"/>
            <a:ext cx="2679192" cy="3238687"/>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59" y="4365812"/>
            <a:ext cx="5549266" cy="13850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5" y="2193925"/>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95000"/>
              </a:lnSpc>
              <a:spcBef>
                <a:spcPts val="0"/>
              </a:spcBef>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33" name="Straight Connector 32">
            <a:extLst>
              <a:ext uri="{FF2B5EF4-FFF2-40B4-BE49-F238E27FC236}">
                <a16:creationId xmlns:a16="http://schemas.microsoft.com/office/drawing/2014/main" id="{A0F46058-E7EB-4808-8F28-E573C9D21EF5}"/>
              </a:ext>
            </a:extLst>
          </p:cNvPr>
          <p:cNvCxnSpPr>
            <a:cxnSpLocks/>
          </p:cNvCxnSpPr>
          <p:nvPr userDrawn="1"/>
        </p:nvCxnSpPr>
        <p:spPr>
          <a:xfrm>
            <a:off x="365125" y="4015708"/>
            <a:ext cx="5549900"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4" name="Text Placeholder 2">
            <a:extLst>
              <a:ext uri="{FF2B5EF4-FFF2-40B4-BE49-F238E27FC236}">
                <a16:creationId xmlns:a16="http://schemas.microsoft.com/office/drawing/2014/main" id="{DB76B755-128B-4D82-BF47-762168F1415E}"/>
              </a:ext>
            </a:extLst>
          </p:cNvPr>
          <p:cNvSpPr>
            <a:spLocks noGrp="1"/>
          </p:cNvSpPr>
          <p:nvPr>
            <p:ph type="body" idx="34"/>
          </p:nvPr>
        </p:nvSpPr>
        <p:spPr>
          <a:xfrm>
            <a:off x="6099046" y="2193925"/>
            <a:ext cx="2679829"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95000"/>
              </a:lnSpc>
              <a:spcBef>
                <a:spcPts val="0"/>
              </a:spcBef>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70134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TB">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3F3F5606-D713-4ABD-BBAE-1EDAA1556670}"/>
              </a:ext>
            </a:extLst>
          </p:cNvPr>
          <p:cNvSpPr>
            <a:spLocks noGrp="1"/>
          </p:cNvSpPr>
          <p:nvPr>
            <p:ph type="pic" sz="quarter" idx="26"/>
          </p:nvPr>
        </p:nvSpPr>
        <p:spPr>
          <a:xfrm>
            <a:off x="0" y="0"/>
            <a:ext cx="5316538" cy="6492875"/>
          </a:xfrm>
        </p:spPr>
        <p:txBody>
          <a:bodyPr/>
          <a:lstStyle/>
          <a:p>
            <a:r>
              <a:rPr lang="en-US"/>
              <a:t>Click icon to add picture</a:t>
            </a:r>
          </a:p>
        </p:txBody>
      </p:sp>
      <p:sp>
        <p:nvSpPr>
          <p:cNvPr id="4" name="Text Placeholder 1">
            <a:extLst>
              <a:ext uri="{FF2B5EF4-FFF2-40B4-BE49-F238E27FC236}">
                <a16:creationId xmlns:a16="http://schemas.microsoft.com/office/drawing/2014/main" id="{1904CA30-14D5-DA4E-8E1D-920D69CA852F}"/>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solidFill>
                  <a:schemeClr val="bg1"/>
                </a:solidFill>
              </a:defRPr>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a:xfrm>
            <a:off x="365758" y="320040"/>
            <a:ext cx="4618618" cy="685800"/>
          </a:xfrm>
        </p:spPr>
        <p:txBody>
          <a:bodyPr/>
          <a:lstStyle>
            <a:lvl1pPr>
              <a:defRPr>
                <a:solidFill>
                  <a:schemeClr val="bg1"/>
                </a:solidFill>
              </a:defRPr>
            </a:lvl1pPr>
          </a:lstStyle>
          <a:p>
            <a:r>
              <a:rPr lang="en-US" dirty="0"/>
              <a:t>[Slide title]</a:t>
            </a:r>
          </a:p>
        </p:txBody>
      </p:sp>
      <p:cxnSp>
        <p:nvCxnSpPr>
          <p:cNvPr id="9" name="Line">
            <a:extLst>
              <a:ext uri="{FF2B5EF4-FFF2-40B4-BE49-F238E27FC236}">
                <a16:creationId xmlns:a16="http://schemas.microsoft.com/office/drawing/2014/main" id="{DEF2E30B-6074-D348-918A-2AAE502AC6FB}"/>
              </a:ext>
              <a:ext uri="{C183D7F6-B498-43B3-948B-1728B52AA6E4}">
                <adec:decorative xmlns:adec="http://schemas.microsoft.com/office/drawing/2017/decorative" val="1"/>
              </a:ext>
            </a:extLst>
          </p:cNvPr>
          <p:cNvCxnSpPr>
            <a:cxnSpLocks/>
          </p:cNvCxnSpPr>
          <p:nvPr userDrawn="1"/>
        </p:nvCxnSpPr>
        <p:spPr bwMode="hidden">
          <a:xfrm>
            <a:off x="6092825" y="408527"/>
            <a:ext cx="2685410"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AAF7F2B7-E2AC-6D40-8E28-92F673998E17}"/>
              </a:ext>
            </a:extLst>
          </p:cNvPr>
          <p:cNvSpPr>
            <a:spLocks noGrp="1"/>
          </p:cNvSpPr>
          <p:nvPr>
            <p:ph type="subTitle" idx="24" hasCustomPrompt="1"/>
          </p:nvPr>
        </p:nvSpPr>
        <p:spPr>
          <a:xfrm>
            <a:off x="6092826" y="549455"/>
            <a:ext cx="2685410" cy="2303974"/>
          </a:xfrm>
        </p:spPr>
        <p:txBody>
          <a:bodyPr>
            <a:noAutofit/>
          </a:bodyPr>
          <a:lstStyle>
            <a:lvl1pPr marL="0" indent="0" algn="l">
              <a:lnSpc>
                <a:spcPct val="100000"/>
              </a:lnSpc>
              <a:spcBef>
                <a:spcPts val="0"/>
              </a:spcBef>
              <a:buNone/>
              <a:defRPr sz="16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6092825" y="4615571"/>
            <a:ext cx="2686039" cy="1602350"/>
          </a:xfrm>
        </p:spPr>
        <p:txBody>
          <a:bodyPr/>
          <a:lstStyle>
            <a:lvl1pPr marL="0" indent="0">
              <a:spcBef>
                <a:spcPts val="900"/>
              </a:spcBef>
              <a:buNone/>
              <a:defRPr sz="1100"/>
            </a:lvl1pPr>
            <a:lvl2pPr>
              <a:defRPr sz="1100"/>
            </a:lvl2pPr>
            <a:lvl3pPr>
              <a:defRPr sz="1100"/>
            </a:lvl3pPr>
            <a:lvl4pPr>
              <a:defRPr sz="1100"/>
            </a:lvl4pPr>
            <a:lvl5pPr>
              <a:defRPr sz="1100"/>
            </a:lvl5pPr>
            <a:lvl6pPr marL="685800" indent="0">
              <a:buNone/>
              <a:defRPr sz="1000"/>
            </a:lvl6pPr>
            <a:lvl7pPr>
              <a:defRPr sz="1000"/>
            </a:lvl7pPr>
            <a:lvl8pPr>
              <a:defRPr sz="1000"/>
            </a:lvl8pPr>
            <a:lvl9pPr marL="109728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6FF13100-0E70-C648-AF1E-E8AB5EAE18F8}"/>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solidFill>
                  <a:schemeClr val="tx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273051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4" orient="horz" pos="252">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art-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841247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Text Placeholder 2">
            <a:extLst>
              <a:ext uri="{FF2B5EF4-FFF2-40B4-BE49-F238E27FC236}">
                <a16:creationId xmlns:a16="http://schemas.microsoft.com/office/drawing/2014/main" id="{30B87BD5-AEEC-41FB-AFDF-5B23713F12DE}"/>
              </a:ext>
            </a:extLst>
          </p:cNvPr>
          <p:cNvSpPr>
            <a:spLocks noGrp="1"/>
          </p:cNvSpPr>
          <p:nvPr>
            <p:ph type="body" idx="32"/>
          </p:nvPr>
        </p:nvSpPr>
        <p:spPr>
          <a:xfrm>
            <a:off x="365125" y="1781518"/>
            <a:ext cx="841247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408483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hart x2-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59"/>
            <a:ext cx="4118929" cy="34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0E689A0D-BFF8-44F7-B4AD-1EF5493EB3A3}"/>
              </a:ext>
            </a:extLst>
          </p:cNvPr>
          <p:cNvSpPr>
            <a:spLocks noGrp="1"/>
          </p:cNvSpPr>
          <p:nvPr>
            <p:ph sz="half" idx="26"/>
          </p:nvPr>
        </p:nvSpPr>
        <p:spPr>
          <a:xfrm>
            <a:off x="4659854" y="2194559"/>
            <a:ext cx="4118929" cy="34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a:extLst>
              <a:ext uri="{FF2B5EF4-FFF2-40B4-BE49-F238E27FC236}">
                <a16:creationId xmlns:a16="http://schemas.microsoft.com/office/drawing/2014/main" id="{0F9C5175-243C-4CC6-9C48-78F23C8EF77A}"/>
              </a:ext>
            </a:extLst>
          </p:cNvPr>
          <p:cNvSpPr>
            <a:spLocks noGrp="1"/>
          </p:cNvSpPr>
          <p:nvPr>
            <p:ph type="body" idx="32"/>
          </p:nvPr>
        </p:nvSpPr>
        <p:spPr>
          <a:xfrm>
            <a:off x="365125"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14" name="Text Placeholder 2">
            <a:extLst>
              <a:ext uri="{FF2B5EF4-FFF2-40B4-BE49-F238E27FC236}">
                <a16:creationId xmlns:a16="http://schemas.microsoft.com/office/drawing/2014/main" id="{EAA069A4-C366-4F61-B248-996C5636A135}"/>
              </a:ext>
            </a:extLst>
          </p:cNvPr>
          <p:cNvSpPr>
            <a:spLocks noGrp="1"/>
          </p:cNvSpPr>
          <p:nvPr>
            <p:ph type="body" idx="33"/>
          </p:nvPr>
        </p:nvSpPr>
        <p:spPr>
          <a:xfrm>
            <a:off x="4668184"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408432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harts x2 vertical-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B25F1B8D-2CC1-4B93-863C-217E1D25C285}"/>
              </a:ext>
            </a:extLst>
          </p:cNvPr>
          <p:cNvSpPr>
            <a:spLocks noGrp="1"/>
          </p:cNvSpPr>
          <p:nvPr>
            <p:ph sz="half" idx="26"/>
          </p:nvPr>
        </p:nvSpPr>
        <p:spPr>
          <a:xfrm>
            <a:off x="3224866" y="2194560"/>
            <a:ext cx="2687004" cy="374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a:extLst>
              <a:ext uri="{FF2B5EF4-FFF2-40B4-BE49-F238E27FC236}">
                <a16:creationId xmlns:a16="http://schemas.microsoft.com/office/drawing/2014/main" id="{8E2C8FEC-A177-441B-A8C4-03935626DA8F}"/>
              </a:ext>
            </a:extLst>
          </p:cNvPr>
          <p:cNvSpPr>
            <a:spLocks noGrp="1"/>
          </p:cNvSpPr>
          <p:nvPr>
            <p:ph type="body" idx="32"/>
          </p:nvPr>
        </p:nvSpPr>
        <p:spPr>
          <a:xfrm>
            <a:off x="365125" y="1781518"/>
            <a:ext cx="2700000"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18" name="Text Placeholder 2">
            <a:extLst>
              <a:ext uri="{FF2B5EF4-FFF2-40B4-BE49-F238E27FC236}">
                <a16:creationId xmlns:a16="http://schemas.microsoft.com/office/drawing/2014/main" id="{D6DCB7A8-56CE-48BF-8381-EAD7052633AB}"/>
              </a:ext>
            </a:extLst>
          </p:cNvPr>
          <p:cNvSpPr>
            <a:spLocks noGrp="1"/>
          </p:cNvSpPr>
          <p:nvPr>
            <p:ph type="body" idx="33"/>
          </p:nvPr>
        </p:nvSpPr>
        <p:spPr>
          <a:xfrm>
            <a:off x="3224866" y="1781518"/>
            <a:ext cx="2700000"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255600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orient="horz" pos="111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rt x4-TB">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A7C8EBCB-BF47-4899-9367-9A3671AB0228}"/>
              </a:ext>
            </a:extLst>
          </p:cNvPr>
          <p:cNvSpPr>
            <a:spLocks noGrp="1"/>
          </p:cNvSpPr>
          <p:nvPr>
            <p:ph type="body" idx="34"/>
          </p:nvPr>
        </p:nvSpPr>
        <p:spPr>
          <a:xfrm>
            <a:off x="365125" y="389718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24" name="Text Placeholder 2">
            <a:extLst>
              <a:ext uri="{FF2B5EF4-FFF2-40B4-BE49-F238E27FC236}">
                <a16:creationId xmlns:a16="http://schemas.microsoft.com/office/drawing/2014/main" id="{01821AB9-ECDF-4C1D-A498-977A96CD1275}"/>
              </a:ext>
            </a:extLst>
          </p:cNvPr>
          <p:cNvSpPr>
            <a:spLocks noGrp="1"/>
          </p:cNvSpPr>
          <p:nvPr>
            <p:ph type="body" idx="35"/>
          </p:nvPr>
        </p:nvSpPr>
        <p:spPr>
          <a:xfrm>
            <a:off x="4668184" y="389718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21" name="Text Placeholder 2">
            <a:extLst>
              <a:ext uri="{FF2B5EF4-FFF2-40B4-BE49-F238E27FC236}">
                <a16:creationId xmlns:a16="http://schemas.microsoft.com/office/drawing/2014/main" id="{555F4D2D-9EF0-4787-9E6D-FD059B420703}"/>
              </a:ext>
            </a:extLst>
          </p:cNvPr>
          <p:cNvSpPr>
            <a:spLocks noGrp="1"/>
          </p:cNvSpPr>
          <p:nvPr>
            <p:ph type="body" idx="32"/>
          </p:nvPr>
        </p:nvSpPr>
        <p:spPr>
          <a:xfrm>
            <a:off x="365125"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22" name="Text Placeholder 2">
            <a:extLst>
              <a:ext uri="{FF2B5EF4-FFF2-40B4-BE49-F238E27FC236}">
                <a16:creationId xmlns:a16="http://schemas.microsoft.com/office/drawing/2014/main" id="{04B56A91-5556-4AE5-927B-192CFC75567E}"/>
              </a:ext>
            </a:extLst>
          </p:cNvPr>
          <p:cNvSpPr>
            <a:spLocks noGrp="1"/>
          </p:cNvSpPr>
          <p:nvPr>
            <p:ph type="body" idx="33"/>
          </p:nvPr>
        </p:nvSpPr>
        <p:spPr>
          <a:xfrm>
            <a:off x="4668184" y="1781518"/>
            <a:ext cx="4118928"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0E689A0D-BFF8-44F7-B4AD-1EF5493EB3A3}"/>
              </a:ext>
            </a:extLst>
          </p:cNvPr>
          <p:cNvSpPr>
            <a:spLocks noGrp="1"/>
          </p:cNvSpPr>
          <p:nvPr>
            <p:ph sz="half" idx="26"/>
          </p:nvPr>
        </p:nvSpPr>
        <p:spPr>
          <a:xfrm>
            <a:off x="4659854" y="21945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82379C93-8EC7-4C81-A2D5-4C0BCC35FED0}"/>
              </a:ext>
            </a:extLst>
          </p:cNvPr>
          <p:cNvSpPr>
            <a:spLocks noGrp="1"/>
          </p:cNvSpPr>
          <p:nvPr>
            <p:ph sz="half" idx="27"/>
          </p:nvPr>
        </p:nvSpPr>
        <p:spPr>
          <a:xfrm>
            <a:off x="365759" y="42388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7E6746BA-9B73-4597-AB2D-F122BF934733}"/>
              </a:ext>
            </a:extLst>
          </p:cNvPr>
          <p:cNvSpPr>
            <a:spLocks noGrp="1"/>
          </p:cNvSpPr>
          <p:nvPr>
            <p:ph sz="half" idx="28"/>
          </p:nvPr>
        </p:nvSpPr>
        <p:spPr>
          <a:xfrm>
            <a:off x="4659854" y="4238860"/>
            <a:ext cx="4118929"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a:extLst>
              <a:ext uri="{FF2B5EF4-FFF2-40B4-BE49-F238E27FC236}">
                <a16:creationId xmlns:a16="http://schemas.microsoft.com/office/drawing/2014/main" id="{4C36BCD1-531D-4E63-AE87-5F427A78FA61}"/>
              </a:ext>
            </a:extLst>
          </p:cNvPr>
          <p:cNvCxnSpPr>
            <a:cxnSpLocks/>
          </p:cNvCxnSpPr>
          <p:nvPr userDrawn="1"/>
        </p:nvCxnSpPr>
        <p:spPr>
          <a:xfrm>
            <a:off x="365125" y="3854043"/>
            <a:ext cx="4104000"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0" name="Straight Connector 19">
            <a:extLst>
              <a:ext uri="{FF2B5EF4-FFF2-40B4-BE49-F238E27FC236}">
                <a16:creationId xmlns:a16="http://schemas.microsoft.com/office/drawing/2014/main" id="{4DD58A84-E005-4610-AC91-58531FCFEFED}"/>
              </a:ext>
            </a:extLst>
          </p:cNvPr>
          <p:cNvCxnSpPr>
            <a:cxnSpLocks/>
          </p:cNvCxnSpPr>
          <p:nvPr userDrawn="1"/>
        </p:nvCxnSpPr>
        <p:spPr>
          <a:xfrm>
            <a:off x="4663748" y="3854043"/>
            <a:ext cx="4104000" cy="0"/>
          </a:xfrm>
          <a:prstGeom prst="line">
            <a:avLst/>
          </a:prstGeom>
          <a:ln w="9525" cap="sq">
            <a:solidFill>
              <a:schemeClr val="tx1"/>
            </a:solidFill>
            <a:miter lim="800000"/>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298135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mportant Information 3col">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7" y="1036800"/>
            <a:ext cx="8412477" cy="5181438"/>
          </a:xfrm>
        </p:spPr>
        <p:txBody>
          <a:bodyPr numCol="3" spcCol="180000"/>
          <a:lstStyle>
            <a:lvl1pPr marL="0" indent="0">
              <a:lnSpc>
                <a:spcPct val="110000"/>
              </a:lnSpc>
              <a:spcBef>
                <a:spcPts val="1800"/>
              </a:spcBef>
              <a:buNone/>
              <a:defRPr sz="900" b="1">
                <a:solidFill>
                  <a:schemeClr val="tx2"/>
                </a:solidFill>
              </a:defRPr>
            </a:lvl1pPr>
            <a:lvl2pPr marL="0" indent="0">
              <a:lnSpc>
                <a:spcPct val="110000"/>
              </a:lnSpc>
              <a:spcBef>
                <a:spcPts val="900"/>
              </a:spcBef>
              <a:buFont typeface="+mj-lt"/>
              <a:buNone/>
              <a:defRPr sz="800"/>
            </a:lvl2pPr>
            <a:lvl3pPr marL="136800" indent="-136800">
              <a:lnSpc>
                <a:spcPct val="110000"/>
              </a:lnSpc>
              <a:buFont typeface="Arial" panose="020B0604020202020204" pitchFamily="34" charset="0"/>
              <a:buChar char="•"/>
              <a:defRPr sz="800"/>
            </a:lvl3pPr>
            <a:lvl4pPr marL="273600" indent="-137160">
              <a:lnSpc>
                <a:spcPct val="110000"/>
              </a:lnSpc>
              <a:buFont typeface="Arial" panose="020B0604020202020204" pitchFamily="34" charset="0"/>
              <a:buChar char="◦"/>
              <a:defRPr sz="800"/>
            </a:lvl4pPr>
            <a:lvl5pPr marL="410400">
              <a:lnSpc>
                <a:spcPct val="110000"/>
              </a:lnSpc>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922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38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mportant Information">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7" y="1036800"/>
            <a:ext cx="8412477" cy="5181438"/>
          </a:xfrm>
        </p:spPr>
        <p:txBody>
          <a:bodyPr numCol="1" spcCol="180000"/>
          <a:lstStyle>
            <a:lvl1pPr marL="0" indent="0">
              <a:lnSpc>
                <a:spcPct val="110000"/>
              </a:lnSpc>
              <a:spcBef>
                <a:spcPts val="1800"/>
              </a:spcBef>
              <a:buNone/>
              <a:defRPr sz="900" b="1">
                <a:solidFill>
                  <a:schemeClr val="tx2"/>
                </a:solidFill>
              </a:defRPr>
            </a:lvl1pPr>
            <a:lvl2pPr marL="0" indent="0">
              <a:lnSpc>
                <a:spcPct val="110000"/>
              </a:lnSpc>
              <a:spcBef>
                <a:spcPts val="900"/>
              </a:spcBef>
              <a:buFont typeface="+mj-lt"/>
              <a:buNone/>
              <a:defRPr sz="800"/>
            </a:lvl2pPr>
            <a:lvl3pPr marL="136800" indent="-136800">
              <a:lnSpc>
                <a:spcPct val="110000"/>
              </a:lnSpc>
              <a:buFont typeface="Arial" panose="020B0604020202020204" pitchFamily="34" charset="0"/>
              <a:buChar char="•"/>
              <a:defRPr sz="800"/>
            </a:lvl3pPr>
            <a:lvl4pPr marL="273600" indent="-137160">
              <a:lnSpc>
                <a:spcPct val="110000"/>
              </a:lnSpc>
              <a:buFont typeface="Arial" panose="020B0604020202020204" pitchFamily="34" charset="0"/>
              <a:buChar char="◦"/>
              <a:defRPr sz="800"/>
            </a:lvl4pPr>
            <a:lvl5pPr marL="410400">
              <a:lnSpc>
                <a:spcPct val="110000"/>
              </a:lnSpc>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677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38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 Important Information 1 column">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24C363C-1991-024A-8FF1-12CE5778F3D5}"/>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3" name="Content Placeholder 4">
            <a:extLst>
              <a:ext uri="{FF2B5EF4-FFF2-40B4-BE49-F238E27FC236}">
                <a16:creationId xmlns:a16="http://schemas.microsoft.com/office/drawing/2014/main" id="{F2A87E07-D230-4A2B-90EB-BAFE34A4ADA3}"/>
              </a:ext>
            </a:extLst>
          </p:cNvPr>
          <p:cNvSpPr>
            <a:spLocks noGrp="1"/>
          </p:cNvSpPr>
          <p:nvPr>
            <p:ph sz="half" idx="1"/>
          </p:nvPr>
        </p:nvSpPr>
        <p:spPr>
          <a:xfrm>
            <a:off x="365757" y="1641600"/>
            <a:ext cx="8412477" cy="4576638"/>
          </a:xfrm>
        </p:spPr>
        <p:txBody>
          <a:bodyPr numCol="1" spcCol="180000"/>
          <a:lstStyle>
            <a:lvl1pPr marL="0" indent="0">
              <a:lnSpc>
                <a:spcPct val="110000"/>
              </a:lnSpc>
              <a:spcBef>
                <a:spcPts val="1800"/>
              </a:spcBef>
              <a:buNone/>
              <a:defRPr sz="900" b="1">
                <a:solidFill>
                  <a:schemeClr val="tx2"/>
                </a:solidFill>
              </a:defRPr>
            </a:lvl1pPr>
            <a:lvl2pPr marL="0" indent="0">
              <a:lnSpc>
                <a:spcPct val="110000"/>
              </a:lnSpc>
              <a:spcBef>
                <a:spcPts val="176"/>
              </a:spcBef>
              <a:buFont typeface="+mj-lt"/>
              <a:buNone/>
              <a:defRPr sz="800"/>
            </a:lvl2pPr>
            <a:lvl3pPr marL="136800" indent="-136800">
              <a:lnSpc>
                <a:spcPct val="110000"/>
              </a:lnSpc>
              <a:buFont typeface="Arial" panose="020B0604020202020204" pitchFamily="34" charset="0"/>
              <a:buChar char="•"/>
              <a:defRPr sz="800"/>
            </a:lvl3pPr>
            <a:lvl4pPr marL="273600" indent="-137160">
              <a:lnSpc>
                <a:spcPct val="110000"/>
              </a:lnSpc>
              <a:buFont typeface="Arial" panose="020B0604020202020204" pitchFamily="34" charset="0"/>
              <a:buChar char="◦"/>
              <a:defRPr sz="800"/>
            </a:lvl4pPr>
            <a:lvl5pPr marL="410400">
              <a:lnSpc>
                <a:spcPct val="110000"/>
              </a:lnSpc>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2">
            <a:extLst>
              <a:ext uri="{FF2B5EF4-FFF2-40B4-BE49-F238E27FC236}">
                <a16:creationId xmlns:a16="http://schemas.microsoft.com/office/drawing/2014/main" id="{2527D30B-B0E7-4E72-8882-33542BA47061}"/>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7" name="Line">
            <a:extLst>
              <a:ext uri="{FF2B5EF4-FFF2-40B4-BE49-F238E27FC236}">
                <a16:creationId xmlns:a16="http://schemas.microsoft.com/office/drawing/2014/main" id="{69FE87FF-E132-4060-B3C7-BD75D5EAD18A}"/>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Tree>
    <p:extLst>
      <p:ext uri="{BB962C8B-B14F-4D97-AF65-F5344CB8AC3E}">
        <p14:creationId xmlns:p14="http://schemas.microsoft.com/office/powerpoint/2010/main" val="328549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20">
          <p15:clr>
            <a:srgbClr val="FBAE40"/>
          </p15:clr>
        </p15:guide>
        <p15:guide id="3" pos="2034">
          <p15:clr>
            <a:srgbClr val="FBAE40"/>
          </p15:clr>
        </p15:guide>
        <p15:guide id="4" pos="3724">
          <p15:clr>
            <a:srgbClr val="FBAE40"/>
          </p15:clr>
        </p15:guide>
        <p15:guide id="5" pos="3838">
          <p15:clr>
            <a:srgbClr val="FBAE40"/>
          </p15:clr>
        </p15:guide>
        <p15:guide id="6" orient="horz" pos="138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OLD DISCLAIMER">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68901D48-E776-498A-B56E-EE6E146CD400}"/>
              </a:ext>
            </a:extLst>
          </p:cNvPr>
          <p:cNvSpPr txBox="1">
            <a:spLocks/>
          </p:cNvSpPr>
          <p:nvPr userDrawn="1"/>
        </p:nvSpPr>
        <p:spPr>
          <a:xfrm>
            <a:off x="432263" y="5922492"/>
            <a:ext cx="8279475" cy="513474"/>
          </a:xfrm>
          <a:prstGeom prst="rect">
            <a:avLst/>
          </a:prstGeom>
        </p:spPr>
        <p:txBody>
          <a:bodyPr wrap="square" lIns="0" tIns="0" rIns="0" bIns="0" anchor="t">
            <a:spAutoFit/>
          </a:bodyPr>
          <a:lstStyle>
            <a:lvl1pPr marL="12192" indent="-9017" algn="l" defTabSz="914400" rtl="0" eaLnBrk="1" latinLnBrk="0" hangingPunct="1">
              <a:lnSpc>
                <a:spcPct val="110000"/>
              </a:lnSpc>
              <a:spcBef>
                <a:spcPts val="910"/>
              </a:spcBef>
              <a:spcAft>
                <a:spcPct val="0"/>
              </a:spcAft>
              <a:buFontTx/>
              <a:buNone/>
              <a:defRPr sz="1200" b="0" i="0" kern="1200">
                <a:solidFill>
                  <a:schemeClr val="tx2"/>
                </a:solidFill>
                <a:latin typeface="Arial" panose="020B0604020202020204" pitchFamily="34" charset="0"/>
                <a:ea typeface="+mn-ea"/>
                <a:cs typeface="+mn-cs"/>
              </a:defRPr>
            </a:lvl1pPr>
            <a:lvl2pPr marL="210312" indent="-210312" algn="l" defTabSz="914400" rtl="0" eaLnBrk="1" latinLnBrk="0" hangingPunct="1">
              <a:lnSpc>
                <a:spcPct val="110000"/>
              </a:lnSpc>
              <a:spcBef>
                <a:spcPts val="600"/>
              </a:spcBef>
              <a:spcAft>
                <a:spcPct val="0"/>
              </a:spcAft>
              <a:buClr>
                <a:schemeClr val="bg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2pPr>
            <a:lvl3pPr marL="420624" indent="-210312" algn="l" defTabSz="914400" rtl="0" eaLnBrk="1" latinLnBrk="0" hangingPunct="1">
              <a:lnSpc>
                <a:spcPct val="110000"/>
              </a:lnSpc>
              <a:spcBef>
                <a:spcPts val="300"/>
              </a:spcBef>
              <a:spcAft>
                <a:spcPct val="0"/>
              </a:spcAft>
              <a:buClr>
                <a:schemeClr val="tx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3pPr>
            <a:lvl4pPr marL="649224" indent="-228600" algn="l" defTabSz="914400" rtl="0" eaLnBrk="1" latinLnBrk="0" hangingPunct="1">
              <a:lnSpc>
                <a:spcPct val="110000"/>
              </a:lnSpc>
              <a:spcBef>
                <a:spcPts val="10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4pPr>
            <a:lvl5pPr marL="877824" indent="-228600" algn="l" defTabSz="914400" rtl="0" eaLnBrk="1" latinLnBrk="0" hangingPunct="1">
              <a:lnSpc>
                <a:spcPct val="110000"/>
              </a:lnSpc>
              <a:spcBef>
                <a:spcPts val="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sz="706" dirty="0">
                <a:solidFill>
                  <a:srgbClr val="6D6E6A"/>
                </a:solidFill>
                <a:cs typeface="Arial" panose="020B0604020202020204" pitchFamily="34" charset="0"/>
              </a:rPr>
              <a:t>For illustrative purposes only. This information does not reflect the performance of any specific investment scenario. The views and strategies described herein may not be suitable for all investors, and more complete information is available which discusses risks, liquidity, and other matters of interest. This information is not intended as an offer or solicitation for the purchase or sale of any financial instrument. </a:t>
            </a:r>
            <a:r>
              <a:rPr sz="971" b="1" dirty="0">
                <a:solidFill>
                  <a:srgbClr val="6D6E6A"/>
                </a:solidFill>
                <a:cs typeface="Arial" panose="020B0604020202020204" pitchFamily="34" charset="0"/>
              </a:rPr>
              <a:t>Outlooks and past performance are no guarantee of future results.</a:t>
            </a:r>
            <a:r>
              <a:rPr sz="971" dirty="0">
                <a:solidFill>
                  <a:srgbClr val="6D6E6A"/>
                </a:solidFill>
                <a:cs typeface="Arial" panose="020B0604020202020204" pitchFamily="34" charset="0"/>
              </a:rPr>
              <a:t> </a:t>
            </a:r>
            <a:r>
              <a:rPr sz="706" dirty="0">
                <a:solidFill>
                  <a:srgbClr val="6D6E6A"/>
                </a:solidFill>
                <a:cs typeface="Arial" panose="020B0604020202020204" pitchFamily="34" charset="0"/>
              </a:rPr>
              <a:t>It is not possible to invest directly in an index. </a:t>
            </a:r>
          </a:p>
          <a:p>
            <a:pPr>
              <a:spcBef>
                <a:spcPts val="0"/>
              </a:spcBef>
            </a:pPr>
            <a:r>
              <a:rPr sz="706" dirty="0">
                <a:solidFill>
                  <a:srgbClr val="6D6E6A"/>
                </a:solidFill>
                <a:cs typeface="Arial" panose="020B0604020202020204" pitchFamily="34" charset="0"/>
              </a:rPr>
              <a:t>Please refer to “Definition of Indices and Terms” for important information. </a:t>
            </a:r>
          </a:p>
        </p:txBody>
      </p:sp>
    </p:spTree>
    <p:extLst>
      <p:ext uri="{BB962C8B-B14F-4D97-AF65-F5344CB8AC3E}">
        <p14:creationId xmlns:p14="http://schemas.microsoft.com/office/powerpoint/2010/main" val="35322579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8" name="Picture">
            <a:extLst>
              <a:ext uri="{FF2B5EF4-FFF2-40B4-BE49-F238E27FC236}">
                <a16:creationId xmlns:a16="http://schemas.microsoft.com/office/drawing/2014/main" id="{D565FE34-3A37-514B-B235-F794EDDF9AA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687" t="1346" r="937" b="5820"/>
          <a:stretch/>
        </p:blipFill>
        <p:spPr bwMode="hidden">
          <a:xfrm>
            <a:off x="0" y="1827672"/>
            <a:ext cx="9144000" cy="5030327"/>
          </a:xfrm>
          <a:prstGeom prst="rect">
            <a:avLst/>
          </a:prstGeom>
        </p:spPr>
      </p:pic>
      <p:sp>
        <p:nvSpPr>
          <p:cNvPr id="4" name="Header Rectangle">
            <a:extLst>
              <a:ext uri="{FF2B5EF4-FFF2-40B4-BE49-F238E27FC236}">
                <a16:creationId xmlns:a16="http://schemas.microsoft.com/office/drawing/2014/main" id="{88C91D30-2C59-6344-94E6-E76F1DC35C13}"/>
              </a:ext>
              <a:ext uri="{C183D7F6-B498-43B3-948B-1728B52AA6E4}">
                <adec:decorative xmlns:adec="http://schemas.microsoft.com/office/drawing/2017/decorative" val="1"/>
              </a:ext>
            </a:extLst>
          </p:cNvPr>
          <p:cNvSpPr/>
          <p:nvPr userDrawn="1"/>
        </p:nvSpPr>
        <p:spPr bwMode="hidden">
          <a:xfrm>
            <a:off x="365760" y="0"/>
            <a:ext cx="1280160" cy="91440"/>
          </a:xfrm>
          <a:prstGeom prst="rect">
            <a:avLst/>
          </a:prstGeom>
          <a:solidFill>
            <a:schemeClr val="bg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pic>
        <p:nvPicPr>
          <p:cNvPr id="13" name="J.P. Morgan Private Bank" descr="J.P. Morgan Private Bank">
            <a:extLst>
              <a:ext uri="{FF2B5EF4-FFF2-40B4-BE49-F238E27FC236}">
                <a16:creationId xmlns:a16="http://schemas.microsoft.com/office/drawing/2014/main" id="{81E1FBA5-BF59-5B4E-8B68-00709A612D4F}"/>
              </a:ext>
            </a:extLst>
          </p:cNvPr>
          <p:cNvPicPr>
            <a:picLocks noChangeAspect="1"/>
          </p:cNvPicPr>
          <p:nvPr userDrawn="1"/>
        </p:nvPicPr>
        <p:blipFill rotWithShape="1">
          <a:blip r:embed="rId3"/>
          <a:srcRect b="12933"/>
          <a:stretch/>
        </p:blipFill>
        <p:spPr bwMode="black">
          <a:xfrm>
            <a:off x="178308" y="137160"/>
            <a:ext cx="1655064" cy="717973"/>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365758" y="1188720"/>
            <a:ext cx="8412480" cy="1188720"/>
          </a:xfrm>
        </p:spPr>
        <p:txBody>
          <a:bodyPr anchor="b" anchorCtr="0"/>
          <a:lstStyle>
            <a:lvl1pPr algn="l">
              <a:lnSpc>
                <a:spcPct val="90000"/>
              </a:lnSpc>
              <a:defRPr sz="4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365758" y="2468563"/>
            <a:ext cx="8412480" cy="457200"/>
          </a:xfrm>
        </p:spPr>
        <p:txBody>
          <a:bodyPr>
            <a:noAutofit/>
          </a:bodyPr>
          <a:lstStyle>
            <a:lvl1pPr marL="0" indent="0" algn="l">
              <a:lnSpc>
                <a:spcPct val="100000"/>
              </a:lnSpc>
              <a:spcBef>
                <a:spcPts val="0"/>
              </a:spcBef>
              <a:buNone/>
              <a:defRPr sz="1400" b="0">
                <a:solidFill>
                  <a:schemeClr val="tx2"/>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2" name="Text Placeholder 3">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365758" y="6218238"/>
            <a:ext cx="2679192" cy="274637"/>
          </a:xfrm>
        </p:spPr>
        <p:txBody>
          <a:bodyPr anchor="b" anchorCtr="0"/>
          <a:lstStyle>
            <a:lvl1pPr marL="0" indent="0">
              <a:spcBef>
                <a:spcPts val="0"/>
              </a:spcBef>
              <a:buFontTx/>
              <a:buNone/>
              <a:defRPr sz="900" b="1" cap="all" baseline="0"/>
            </a:lvl1pPr>
            <a:lvl2pPr marL="0" indent="0">
              <a:spcBef>
                <a:spcPts val="0"/>
              </a:spcBef>
              <a:buFontTx/>
              <a:buNone/>
              <a:defRPr sz="900" b="1" cap="all" baseline="0"/>
            </a:lvl2pPr>
            <a:lvl3pPr marL="0" indent="0">
              <a:spcBef>
                <a:spcPts val="0"/>
              </a:spcBef>
              <a:buFontTx/>
              <a:buNone/>
              <a:defRPr sz="900" b="1" cap="all" baseline="0"/>
            </a:lvl3pPr>
            <a:lvl4pPr marL="0" indent="0">
              <a:spcBef>
                <a:spcPts val="0"/>
              </a:spcBef>
              <a:buFontTx/>
              <a:buNone/>
              <a:defRPr sz="900" b="1" cap="all" baseline="0"/>
            </a:lvl4pPr>
            <a:lvl5pPr marL="0" indent="0">
              <a:spcBef>
                <a:spcPts val="0"/>
              </a:spcBef>
              <a:buFontTx/>
              <a:buNone/>
              <a:defRPr sz="900" b="1" cap="all" baseline="0"/>
            </a:lvl5pPr>
            <a:lvl6pPr marL="0" indent="0">
              <a:spcBef>
                <a:spcPts val="0"/>
              </a:spcBef>
              <a:buFontTx/>
              <a:buNone/>
              <a:defRPr sz="900" b="1" cap="all" baseline="0"/>
            </a:lvl6pPr>
            <a:lvl7pPr marL="0" indent="0">
              <a:spcBef>
                <a:spcPts val="0"/>
              </a:spcBef>
              <a:buFontTx/>
              <a:buNone/>
              <a:defRPr sz="900" b="1" cap="all" baseline="0"/>
            </a:lvl7pPr>
            <a:lvl8pPr marL="0" indent="0">
              <a:spcBef>
                <a:spcPts val="0"/>
              </a:spcBef>
              <a:buFontTx/>
              <a:buNone/>
              <a:defRPr sz="900" b="1" cap="all" baseline="0"/>
            </a:lvl8pPr>
            <a:lvl9pPr marL="0" indent="0">
              <a:spcBef>
                <a:spcPts val="0"/>
              </a:spcBef>
              <a:buFontTx/>
              <a:buNone/>
              <a:defRPr sz="900" b="1" cap="all" baseline="0"/>
            </a:lvl9pPr>
          </a:lstStyle>
          <a:p>
            <a:pPr lvl="0"/>
            <a:r>
              <a:rPr lang="en-US" dirty="0"/>
              <a:t>[MONTH 00, 0000]</a:t>
            </a:r>
          </a:p>
        </p:txBody>
      </p:sp>
    </p:spTree>
    <p:extLst>
      <p:ext uri="{BB962C8B-B14F-4D97-AF65-F5344CB8AC3E}">
        <p14:creationId xmlns:p14="http://schemas.microsoft.com/office/powerpoint/2010/main" val="32901501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Disclosure">
    <p:bg>
      <p:bgRef idx="1001">
        <a:schemeClr val="bg1"/>
      </p:bgRef>
    </p:bg>
    <p:spTree>
      <p:nvGrpSpPr>
        <p:cNvPr id="1" name=""/>
        <p:cNvGrpSpPr/>
        <p:nvPr/>
      </p:nvGrpSpPr>
      <p:grpSpPr>
        <a:xfrm>
          <a:off x="0" y="0"/>
          <a:ext cx="0" cy="0"/>
          <a:chOff x="0" y="0"/>
          <a:chExt cx="0" cy="0"/>
        </a:xfrm>
      </p:grpSpPr>
      <p:pic>
        <p:nvPicPr>
          <p:cNvPr id="6" name="Picture">
            <a:extLst>
              <a:ext uri="{FF2B5EF4-FFF2-40B4-BE49-F238E27FC236}">
                <a16:creationId xmlns:a16="http://schemas.microsoft.com/office/drawing/2014/main" id="{409D5E54-2CFA-4A4D-9C9B-328FD44D4EA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19" t="5053" r="498" b="15515"/>
          <a:stretch/>
        </p:blipFill>
        <p:spPr bwMode="hidden">
          <a:xfrm>
            <a:off x="0" y="1325880"/>
            <a:ext cx="9144000" cy="3749040"/>
          </a:xfrm>
          <a:prstGeom prst="rect">
            <a:avLst/>
          </a:prstGeom>
        </p:spPr>
      </p:pic>
      <p:sp>
        <p:nvSpPr>
          <p:cNvPr id="4" name="Header Rectangle">
            <a:extLst>
              <a:ext uri="{FF2B5EF4-FFF2-40B4-BE49-F238E27FC236}">
                <a16:creationId xmlns:a16="http://schemas.microsoft.com/office/drawing/2014/main" id="{88C91D30-2C59-6344-94E6-E76F1DC35C13}"/>
              </a:ext>
              <a:ext uri="{C183D7F6-B498-43B3-948B-1728B52AA6E4}">
                <adec:decorative xmlns:adec="http://schemas.microsoft.com/office/drawing/2017/decorative" val="1"/>
              </a:ext>
            </a:extLst>
          </p:cNvPr>
          <p:cNvSpPr/>
          <p:nvPr userDrawn="1"/>
        </p:nvSpPr>
        <p:spPr bwMode="hidden">
          <a:xfrm>
            <a:off x="365760" y="0"/>
            <a:ext cx="1280160" cy="91440"/>
          </a:xfrm>
          <a:prstGeom prst="rect">
            <a:avLst/>
          </a:prstGeom>
          <a:solidFill>
            <a:schemeClr val="bg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pic>
        <p:nvPicPr>
          <p:cNvPr id="13" name="J.P. Morgan Private Bank" descr="J.P. Morgan Private Bank">
            <a:extLst>
              <a:ext uri="{FF2B5EF4-FFF2-40B4-BE49-F238E27FC236}">
                <a16:creationId xmlns:a16="http://schemas.microsoft.com/office/drawing/2014/main" id="{81E1FBA5-BF59-5B4E-8B68-00709A612D4F}"/>
              </a:ext>
            </a:extLst>
          </p:cNvPr>
          <p:cNvPicPr>
            <a:picLocks noChangeAspect="1"/>
          </p:cNvPicPr>
          <p:nvPr userDrawn="1"/>
        </p:nvPicPr>
        <p:blipFill rotWithShape="1">
          <a:blip r:embed="rId3"/>
          <a:srcRect b="7800"/>
          <a:stretch/>
        </p:blipFill>
        <p:spPr bwMode="black">
          <a:xfrm>
            <a:off x="178308" y="137161"/>
            <a:ext cx="1655064" cy="760306"/>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365758" y="1188720"/>
            <a:ext cx="8412480" cy="1188720"/>
          </a:xfrm>
        </p:spPr>
        <p:txBody>
          <a:bodyPr anchor="b" anchorCtr="0"/>
          <a:lstStyle>
            <a:lvl1pPr algn="l">
              <a:lnSpc>
                <a:spcPct val="90000"/>
              </a:lnSpc>
              <a:defRPr sz="4000">
                <a:solidFill>
                  <a:srgbClr val="000000"/>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365758" y="2468563"/>
            <a:ext cx="8412480" cy="457200"/>
          </a:xfrm>
        </p:spPr>
        <p:txBody>
          <a:bodyPr>
            <a:noAutofit/>
          </a:bodyPr>
          <a:lstStyle>
            <a:lvl1pPr marL="0" indent="0" algn="l">
              <a:lnSpc>
                <a:spcPct val="100000"/>
              </a:lnSpc>
              <a:spcBef>
                <a:spcPts val="0"/>
              </a:spcBef>
              <a:buNone/>
              <a:defRPr sz="1400" b="0">
                <a:solidFill>
                  <a:schemeClr val="tx2"/>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2" name="Text Placeholder 3">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365758" y="4571682"/>
            <a:ext cx="2679192" cy="274637"/>
          </a:xfrm>
        </p:spPr>
        <p:txBody>
          <a:bodyPr anchor="b" anchorCtr="0"/>
          <a:lstStyle>
            <a:lvl1pPr marL="0" indent="0">
              <a:spcBef>
                <a:spcPts val="0"/>
              </a:spcBef>
              <a:buFontTx/>
              <a:buNone/>
              <a:defRPr sz="900" b="1" cap="all" baseline="0"/>
            </a:lvl1pPr>
            <a:lvl2pPr marL="0" indent="0">
              <a:spcBef>
                <a:spcPts val="0"/>
              </a:spcBef>
              <a:buFontTx/>
              <a:buNone/>
              <a:defRPr sz="900" b="1" cap="all" baseline="0"/>
            </a:lvl2pPr>
            <a:lvl3pPr marL="0" indent="0">
              <a:spcBef>
                <a:spcPts val="0"/>
              </a:spcBef>
              <a:buFontTx/>
              <a:buNone/>
              <a:defRPr sz="900" b="1" cap="all" baseline="0"/>
            </a:lvl3pPr>
            <a:lvl4pPr marL="0" indent="0">
              <a:spcBef>
                <a:spcPts val="0"/>
              </a:spcBef>
              <a:buFontTx/>
              <a:buNone/>
              <a:defRPr sz="900" b="1" cap="all" baseline="0"/>
            </a:lvl4pPr>
            <a:lvl5pPr marL="0" indent="0">
              <a:spcBef>
                <a:spcPts val="0"/>
              </a:spcBef>
              <a:buFontTx/>
              <a:buNone/>
              <a:defRPr sz="900" b="1" cap="all" baseline="0"/>
            </a:lvl5pPr>
            <a:lvl6pPr marL="0" indent="0">
              <a:spcBef>
                <a:spcPts val="0"/>
              </a:spcBef>
              <a:buFontTx/>
              <a:buNone/>
              <a:defRPr sz="900" b="1" cap="all" baseline="0"/>
            </a:lvl6pPr>
            <a:lvl7pPr marL="0" indent="0">
              <a:spcBef>
                <a:spcPts val="0"/>
              </a:spcBef>
              <a:buFontTx/>
              <a:buNone/>
              <a:defRPr sz="900" b="1" cap="all" baseline="0"/>
            </a:lvl7pPr>
            <a:lvl8pPr marL="0" indent="0">
              <a:spcBef>
                <a:spcPts val="0"/>
              </a:spcBef>
              <a:buFontTx/>
              <a:buNone/>
              <a:defRPr sz="900" b="1" cap="all" baseline="0"/>
            </a:lvl8pPr>
            <a:lvl9pPr marL="0" indent="0">
              <a:spcBef>
                <a:spcPts val="0"/>
              </a:spcBef>
              <a:buFontTx/>
              <a:buNone/>
              <a:defRPr sz="900" b="1" cap="all" baseline="0"/>
            </a:lvl9pPr>
          </a:lstStyle>
          <a:p>
            <a:pPr lvl="0"/>
            <a:r>
              <a:rPr lang="en-US" dirty="0"/>
              <a:t>[MONTH 00, 0000]</a:t>
            </a:r>
          </a:p>
        </p:txBody>
      </p:sp>
      <p:sp>
        <p:nvSpPr>
          <p:cNvPr id="10" name="TextBox">
            <a:extLst>
              <a:ext uri="{FF2B5EF4-FFF2-40B4-BE49-F238E27FC236}">
                <a16:creationId xmlns:a16="http://schemas.microsoft.com/office/drawing/2014/main" id="{3902B66D-486A-4CE0-8972-FA6B1E475657}"/>
              </a:ext>
            </a:extLst>
          </p:cNvPr>
          <p:cNvSpPr txBox="1"/>
          <p:nvPr userDrawn="1"/>
        </p:nvSpPr>
        <p:spPr>
          <a:xfrm>
            <a:off x="365756" y="5212080"/>
            <a:ext cx="8412480" cy="1006158"/>
          </a:xfrm>
          <a:prstGeom prst="rect">
            <a:avLst/>
          </a:prstGeom>
          <a:noFill/>
        </p:spPr>
        <p:txBody>
          <a:bodyPr wrap="square" lIns="0" tIns="0" rIns="0" bIns="0" rtlCol="0" anchor="t" anchorCtr="0">
            <a:noAutofit/>
          </a:bodyPr>
          <a:lstStyle/>
          <a:p>
            <a:pPr marL="0" indent="0">
              <a:lnSpc>
                <a:spcPct val="100000"/>
              </a:lnSpc>
              <a:spcBef>
                <a:spcPts val="500"/>
              </a:spcBef>
              <a:buSzPct val="100000"/>
              <a:buFontTx/>
              <a:buNone/>
            </a:pPr>
            <a:r>
              <a:rPr lang="en-US" sz="800" dirty="0">
                <a:solidFill>
                  <a:schemeClr val="bg1">
                    <a:lumMod val="50000"/>
                  </a:schemeClr>
                </a:solidFill>
              </a:rPr>
              <a:t>The views expressed herein may differ from other JPMorgan Chase &amp; Co. affiliates and employees. This constitutes our judgment based on current market conditions and is subject to change without notice. This has not been prepared with any particular investor in mind, and it may not be suitable for all investors. Investors should speak to their financial representatives before engaging in any investment product or strategy. This material should not be regarded as research or as a J.P. Morgan Research Report. </a:t>
            </a:r>
            <a:r>
              <a:rPr lang="en-US" sz="800" b="1" dirty="0">
                <a:solidFill>
                  <a:schemeClr val="bg1">
                    <a:lumMod val="50000"/>
                  </a:schemeClr>
                </a:solidFill>
              </a:rPr>
              <a:t>Outlooks and past performance are not reliable indicators of future results. Please read additional regulatory status, disclosures, disclaimers, risks and other important information at the end of this material.</a:t>
            </a:r>
          </a:p>
        </p:txBody>
      </p:sp>
      <p:sp>
        <p:nvSpPr>
          <p:cNvPr id="11" name="TextBox 10">
            <a:extLst>
              <a:ext uri="{FF2B5EF4-FFF2-40B4-BE49-F238E27FC236}">
                <a16:creationId xmlns:a16="http://schemas.microsoft.com/office/drawing/2014/main" id="{750A1D92-5BF7-464B-A02B-72B2F0934158}"/>
              </a:ext>
            </a:extLst>
          </p:cNvPr>
          <p:cNvSpPr txBox="1"/>
          <p:nvPr userDrawn="1"/>
        </p:nvSpPr>
        <p:spPr>
          <a:xfrm>
            <a:off x="365756" y="5924385"/>
            <a:ext cx="8412480" cy="548640"/>
          </a:xfrm>
          <a:prstGeom prst="rect">
            <a:avLst/>
          </a:prstGeom>
          <a:noFill/>
          <a:ln>
            <a:solidFill>
              <a:schemeClr val="tx1"/>
            </a:solidFill>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1000" b="1" dirty="0">
                <a:solidFill>
                  <a:srgbClr val="6D6E6A"/>
                </a:solidFill>
                <a:latin typeface="Arial" panose="020B0604020202020204" pitchFamily="34" charset="0"/>
                <a:cs typeface="Arial" panose="020B0604020202020204" pitchFamily="34" charset="0"/>
              </a:rPr>
              <a:t>INVESTMENT AND INSURANCE PRODUCTS ARE: • NOT FDIC INSURED • NOT INSURED BY ANY FEDERAL GOVERNMENT AGENCY NOT A DEPOSIT OR OTHER OBLIGATION OF, OR GUARANTEED BY, JPMORGAN CHASE BANK, N.A. OR ANY OF ITS AFFILIATES SUBJECT TO INVESTMENT RISKS, INCLUDING POSSIBLE LOSS OF THE PRINCIPAL AMOUNT INVESTED</a:t>
            </a:r>
            <a:endParaRPr lang="en-US" sz="1000" b="1" dirty="0">
              <a:solidFill>
                <a:srgbClr val="6D6E6A"/>
              </a:solidFill>
              <a:latin typeface="Arial" panose="020B0604020202020204" pitchFamily="34" charset="0"/>
            </a:endParaRPr>
          </a:p>
        </p:txBody>
      </p:sp>
    </p:spTree>
    <p:extLst>
      <p:ext uri="{BB962C8B-B14F-4D97-AF65-F5344CB8AC3E}">
        <p14:creationId xmlns:p14="http://schemas.microsoft.com/office/powerpoint/2010/main" val="30811444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9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ar Right - 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550202"/>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125" y="930271"/>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554583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Text Placeholder 2">
            <a:extLst>
              <a:ext uri="{FF2B5EF4-FFF2-40B4-BE49-F238E27FC236}">
                <a16:creationId xmlns:a16="http://schemas.microsoft.com/office/drawing/2014/main" id="{471D5783-7B08-4969-992F-97A12202F3DB}"/>
              </a:ext>
            </a:extLst>
          </p:cNvPr>
          <p:cNvSpPr>
            <a:spLocks noGrp="1"/>
          </p:cNvSpPr>
          <p:nvPr>
            <p:ph type="body" idx="32"/>
          </p:nvPr>
        </p:nvSpPr>
        <p:spPr>
          <a:xfrm>
            <a:off x="365125" y="1781518"/>
            <a:ext cx="554583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193405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7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12B7664-E273-194B-BA20-EBE73C7714AE}"/>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7" name="Line">
            <a:extLst>
              <a:ext uri="{FF2B5EF4-FFF2-40B4-BE49-F238E27FC236}">
                <a16:creationId xmlns:a16="http://schemas.microsoft.com/office/drawing/2014/main" id="{7FC60084-AE15-E948-919F-1F469913AAA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4" name="Subtitle 3">
            <a:extLst>
              <a:ext uri="{FF2B5EF4-FFF2-40B4-BE49-F238E27FC236}">
                <a16:creationId xmlns:a16="http://schemas.microsoft.com/office/drawing/2014/main" id="{50ACDF3E-8C33-0F4A-8AE5-EAFEBB97BDE5}"/>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Text Placeholder 4">
            <a:extLst>
              <a:ext uri="{FF2B5EF4-FFF2-40B4-BE49-F238E27FC236}">
                <a16:creationId xmlns:a16="http://schemas.microsoft.com/office/drawing/2014/main" id="{1DCD90AF-FD0E-1640-B324-4A31211F3C10}"/>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261794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s KIT 6col">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12B7664-E273-194B-BA20-EBE73C7714AE}"/>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7" name="Line">
            <a:extLst>
              <a:ext uri="{FF2B5EF4-FFF2-40B4-BE49-F238E27FC236}">
                <a16:creationId xmlns:a16="http://schemas.microsoft.com/office/drawing/2014/main" id="{7FC60084-AE15-E948-919F-1F469913AAAB}"/>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4" name="Subtitle 3">
            <a:extLst>
              <a:ext uri="{FF2B5EF4-FFF2-40B4-BE49-F238E27FC236}">
                <a16:creationId xmlns:a16="http://schemas.microsoft.com/office/drawing/2014/main" id="{50ACDF3E-8C33-0F4A-8AE5-EAFEBB97BDE5}"/>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9" name="Text Placeholder 8">
            <a:extLst>
              <a:ext uri="{FF2B5EF4-FFF2-40B4-BE49-F238E27FC236}">
                <a16:creationId xmlns:a16="http://schemas.microsoft.com/office/drawing/2014/main" id="{72AB0253-3883-4A3B-9D60-8F248FFC67CF}"/>
              </a:ext>
            </a:extLst>
          </p:cNvPr>
          <p:cNvSpPr>
            <a:spLocks noGrp="1"/>
          </p:cNvSpPr>
          <p:nvPr>
            <p:ph type="body" sz="quarter" idx="26"/>
          </p:nvPr>
        </p:nvSpPr>
        <p:spPr>
          <a:xfrm>
            <a:off x="365125" y="2193925"/>
            <a:ext cx="8412163" cy="4024313"/>
          </a:xfrm>
        </p:spPr>
        <p:txBody>
          <a:bodyPr numCol="6" spcCol="180000"/>
          <a:lstStyle>
            <a:lvl1pPr marL="0" indent="0">
              <a:spcBef>
                <a:spcPts val="1800"/>
              </a:spcBef>
              <a:buNone/>
              <a:defRPr sz="900" b="1">
                <a:solidFill>
                  <a:schemeClr val="tx1"/>
                </a:solidFill>
              </a:defRPr>
            </a:lvl1pPr>
            <a:lvl2pPr marL="179388" indent="-179388">
              <a:spcBef>
                <a:spcPts val="600"/>
              </a:spcBef>
              <a:buFont typeface="Arial" panose="020B0604020202020204" pitchFamily="34" charset="0"/>
              <a:buNone/>
              <a:tabLst>
                <a:tab pos="179388" algn="l"/>
              </a:tabLst>
              <a:defRPr sz="800"/>
            </a:lvl2pPr>
            <a:lvl3pPr marL="136800" indent="-136800">
              <a:spcBef>
                <a:spcPts val="600"/>
              </a:spcBef>
              <a:buFont typeface="Arial" panose="020B0604020202020204" pitchFamily="34" charset="0"/>
              <a:buChar char="•"/>
              <a:defRPr sz="800"/>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317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25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ross-LOB">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AD359DD8-C68B-F444-9D53-72E52D407954}"/>
              </a:ext>
              <a:ext uri="{C183D7F6-B498-43B3-948B-1728B52AA6E4}">
                <adec:decorative xmlns:adec="http://schemas.microsoft.com/office/drawing/2017/decorative" val="1"/>
              </a:ext>
            </a:extLst>
          </p:cNvPr>
          <p:cNvSpPr/>
          <p:nvPr userDrawn="1"/>
        </p:nvSpPr>
        <p:spPr bwMode="hidden">
          <a:xfrm>
            <a:off x="0" y="-1"/>
            <a:ext cx="9144000" cy="137160"/>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sp>
        <p:nvSpPr>
          <p:cNvPr id="4" name="Text Placeholder 1">
            <a:extLst>
              <a:ext uri="{FF2B5EF4-FFF2-40B4-BE49-F238E27FC236}">
                <a16:creationId xmlns:a16="http://schemas.microsoft.com/office/drawing/2014/main" id="{1904CA30-14D5-DA4E-8E1D-920D69CA852F}"/>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3" name="Line">
            <a:extLst>
              <a:ext uri="{FF2B5EF4-FFF2-40B4-BE49-F238E27FC236}">
                <a16:creationId xmlns:a16="http://schemas.microsoft.com/office/drawing/2014/main" id="{45B8DCAB-98FA-0047-85F6-9D252200952A}"/>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AAF7F2B7-E2AC-6D40-8E28-92F673998E17}"/>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365760" y="2194560"/>
            <a:ext cx="5550408" cy="3749039"/>
          </a:xfrm>
        </p:spPr>
        <p:txBody>
          <a:bodyPr/>
          <a:lstStyle>
            <a:lvl1pPr>
              <a:spcBef>
                <a:spcPts val="900"/>
              </a:spcBef>
              <a:defRPr sz="1000"/>
            </a:lvl1pPr>
            <a:lvl2pPr marL="274320" indent="-137160">
              <a:buFont typeface="Arial" panose="020B0604020202020204" pitchFamily="34" charset="0"/>
              <a:buChar cha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6FF13100-0E70-C648-AF1E-E8AB5EAE18F8}"/>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389271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2" pos="3728">
          <p15:clr>
            <a:srgbClr val="FBAE40"/>
          </p15:clr>
        </p15:guide>
        <p15:guide id="3" pos="3838">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End Slide">
    <p:bg>
      <p:bgRef idx="1001">
        <a:schemeClr val="bg1"/>
      </p:bgRef>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C748544B-094F-9149-9F80-C84E0E1E2743}"/>
              </a:ext>
              <a:ext uri="{C183D7F6-B498-43B3-948B-1728B52AA6E4}">
                <adec:decorative xmlns:adec="http://schemas.microsoft.com/office/drawing/2017/decorative" val="1"/>
              </a:ext>
            </a:extLst>
          </p:cNvPr>
          <p:cNvSpPr/>
          <p:nvPr userDrawn="1"/>
        </p:nvSpPr>
        <p:spPr bwMode="hidden">
          <a:xfrm>
            <a:off x="0" y="0"/>
            <a:ext cx="137160" cy="6858000"/>
          </a:xfrm>
          <a:prstGeom prst="rect">
            <a:avLst/>
          </a:prstGeom>
          <a:solidFill>
            <a:srgbClr val="AF846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2" name="TextBox">
            <a:extLst>
              <a:ext uri="{FF2B5EF4-FFF2-40B4-BE49-F238E27FC236}">
                <a16:creationId xmlns:a16="http://schemas.microsoft.com/office/drawing/2014/main" id="{EEC090CD-1D8D-EF4F-AFB1-71B75EA35959}"/>
              </a:ext>
            </a:extLst>
          </p:cNvPr>
          <p:cNvSpPr txBox="1"/>
          <p:nvPr userDrawn="1"/>
        </p:nvSpPr>
        <p:spPr>
          <a:xfrm>
            <a:off x="365124" y="2103120"/>
            <a:ext cx="8412480" cy="914400"/>
          </a:xfrm>
          <a:prstGeom prst="rect">
            <a:avLst/>
          </a:prstGeom>
          <a:noFill/>
        </p:spPr>
        <p:txBody>
          <a:bodyPr wrap="square" lIns="0" tIns="0" rIns="0" bIns="0" rtlCol="0" anchor="t" anchorCtr="0">
            <a:noAutofit/>
          </a:bodyPr>
          <a:lstStyle/>
          <a:p>
            <a:pPr marL="0" indent="0">
              <a:lnSpc>
                <a:spcPct val="90000"/>
              </a:lnSpc>
              <a:spcBef>
                <a:spcPts val="0"/>
              </a:spcBef>
              <a:buClr>
                <a:schemeClr val="accent1"/>
              </a:buClr>
              <a:buSzPct val="100000"/>
              <a:buFontTx/>
              <a:buNone/>
            </a:pPr>
            <a:r>
              <a:rPr lang="en-US" sz="4000" dirty="0">
                <a:solidFill>
                  <a:schemeClr val="tx1"/>
                </a:solidFill>
                <a:latin typeface="+mj-lt"/>
              </a:rPr>
              <a:t>Thank you</a:t>
            </a:r>
          </a:p>
        </p:txBody>
      </p:sp>
      <p:pic>
        <p:nvPicPr>
          <p:cNvPr id="5" name="J.P. Morgan Private Bank" descr="J.P. Morgan Private Bank">
            <a:extLst>
              <a:ext uri="{FF2B5EF4-FFF2-40B4-BE49-F238E27FC236}">
                <a16:creationId xmlns:a16="http://schemas.microsoft.com/office/drawing/2014/main" id="{0560BC6B-7CB7-6643-9755-9B7677C0D416}"/>
              </a:ext>
            </a:extLst>
          </p:cNvPr>
          <p:cNvPicPr>
            <a:picLocks noChangeAspect="1"/>
          </p:cNvPicPr>
          <p:nvPr userDrawn="1"/>
        </p:nvPicPr>
        <p:blipFill>
          <a:blip r:embed="rId2"/>
          <a:stretch>
            <a:fillRect/>
          </a:stretch>
        </p:blipFill>
        <p:spPr bwMode="black">
          <a:xfrm>
            <a:off x="178308" y="5841652"/>
            <a:ext cx="1655064" cy="824629"/>
          </a:xfrm>
          <a:prstGeom prst="rect">
            <a:avLst/>
          </a:prstGeom>
        </p:spPr>
      </p:pic>
    </p:spTree>
    <p:extLst>
      <p:ext uri="{BB962C8B-B14F-4D97-AF65-F5344CB8AC3E}">
        <p14:creationId xmlns:p14="http://schemas.microsoft.com/office/powerpoint/2010/main" val="24280839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tro-TB">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3F3F5606-D713-4ABD-BBAE-1EDAA1556670}"/>
              </a:ext>
            </a:extLst>
          </p:cNvPr>
          <p:cNvSpPr>
            <a:spLocks noGrp="1"/>
          </p:cNvSpPr>
          <p:nvPr>
            <p:ph type="pic" sz="quarter" idx="26"/>
          </p:nvPr>
        </p:nvSpPr>
        <p:spPr>
          <a:xfrm>
            <a:off x="0" y="0"/>
            <a:ext cx="5316538" cy="6492875"/>
          </a:xfrm>
        </p:spPr>
        <p:txBody>
          <a:bodyPr/>
          <a:lstStyle/>
          <a:p>
            <a:r>
              <a:rPr lang="en-US"/>
              <a:t>Click icon to add picture</a:t>
            </a:r>
          </a:p>
        </p:txBody>
      </p:sp>
      <p:sp>
        <p:nvSpPr>
          <p:cNvPr id="4" name="Text Placeholder 1">
            <a:extLst>
              <a:ext uri="{FF2B5EF4-FFF2-40B4-BE49-F238E27FC236}">
                <a16:creationId xmlns:a16="http://schemas.microsoft.com/office/drawing/2014/main" id="{1904CA30-14D5-DA4E-8E1D-920D69CA852F}"/>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solidFill>
                  <a:schemeClr val="bg1"/>
                </a:solidFill>
              </a:defRPr>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a:xfrm>
            <a:off x="365758" y="320040"/>
            <a:ext cx="4618618" cy="685800"/>
          </a:xfrm>
        </p:spPr>
        <p:txBody>
          <a:bodyPr/>
          <a:lstStyle>
            <a:lvl1pPr>
              <a:defRPr>
                <a:solidFill>
                  <a:schemeClr val="bg1"/>
                </a:solidFill>
              </a:defRPr>
            </a:lvl1pPr>
          </a:lstStyle>
          <a:p>
            <a:r>
              <a:rPr lang="en-US" dirty="0"/>
              <a:t>[Slide title]</a:t>
            </a:r>
          </a:p>
        </p:txBody>
      </p:sp>
      <p:cxnSp>
        <p:nvCxnSpPr>
          <p:cNvPr id="9" name="Line">
            <a:extLst>
              <a:ext uri="{FF2B5EF4-FFF2-40B4-BE49-F238E27FC236}">
                <a16:creationId xmlns:a16="http://schemas.microsoft.com/office/drawing/2014/main" id="{DEF2E30B-6074-D348-918A-2AAE502AC6FB}"/>
              </a:ext>
              <a:ext uri="{C183D7F6-B498-43B3-948B-1728B52AA6E4}">
                <adec:decorative xmlns:adec="http://schemas.microsoft.com/office/drawing/2017/decorative" val="1"/>
              </a:ext>
            </a:extLst>
          </p:cNvPr>
          <p:cNvCxnSpPr>
            <a:cxnSpLocks/>
          </p:cNvCxnSpPr>
          <p:nvPr userDrawn="1"/>
        </p:nvCxnSpPr>
        <p:spPr bwMode="hidden">
          <a:xfrm>
            <a:off x="6092825" y="408527"/>
            <a:ext cx="2685410" cy="0"/>
          </a:xfrm>
          <a:prstGeom prst="line">
            <a:avLst/>
          </a:prstGeom>
          <a:noFill/>
          <a:ln w="22225" cap="flat" cmpd="sng" algn="ctr">
            <a:solidFill>
              <a:schemeClr val="tx2"/>
            </a:solidFill>
            <a:prstDash val="solid"/>
          </a:ln>
          <a:effectLst/>
        </p:spPr>
      </p:cxnSp>
      <p:sp>
        <p:nvSpPr>
          <p:cNvPr id="5" name="Subtitle 3">
            <a:extLst>
              <a:ext uri="{FF2B5EF4-FFF2-40B4-BE49-F238E27FC236}">
                <a16:creationId xmlns:a16="http://schemas.microsoft.com/office/drawing/2014/main" id="{AAF7F2B7-E2AC-6D40-8E28-92F673998E17}"/>
              </a:ext>
            </a:extLst>
          </p:cNvPr>
          <p:cNvSpPr>
            <a:spLocks noGrp="1"/>
          </p:cNvSpPr>
          <p:nvPr>
            <p:ph type="subTitle" idx="24" hasCustomPrompt="1"/>
          </p:nvPr>
        </p:nvSpPr>
        <p:spPr>
          <a:xfrm>
            <a:off x="6092826" y="549455"/>
            <a:ext cx="2685410" cy="2303974"/>
          </a:xfrm>
        </p:spPr>
        <p:txBody>
          <a:bodyPr>
            <a:noAutofit/>
          </a:bodyPr>
          <a:lstStyle>
            <a:lvl1pPr marL="0" indent="0" algn="l">
              <a:lnSpc>
                <a:spcPct val="100000"/>
              </a:lnSpc>
              <a:spcBef>
                <a:spcPts val="0"/>
              </a:spcBef>
              <a:buNone/>
              <a:defRPr sz="16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6092825" y="4615571"/>
            <a:ext cx="2686039" cy="1602350"/>
          </a:xfrm>
        </p:spPr>
        <p:txBody>
          <a:bodyPr/>
          <a:lstStyle>
            <a:lvl1pPr marL="0" indent="0">
              <a:spcBef>
                <a:spcPts val="900"/>
              </a:spcBef>
              <a:buNone/>
              <a:defRPr sz="1100"/>
            </a:lvl1pPr>
            <a:lvl2pPr>
              <a:defRPr sz="1100"/>
            </a:lvl2pPr>
            <a:lvl3pPr>
              <a:defRPr sz="1100"/>
            </a:lvl3pPr>
            <a:lvl4pPr>
              <a:defRPr sz="1100"/>
            </a:lvl4pPr>
            <a:lvl5pPr>
              <a:defRPr sz="1100"/>
            </a:lvl5pPr>
            <a:lvl6pPr marL="685800" indent="0">
              <a:buNone/>
              <a:defRPr sz="1000"/>
            </a:lvl6pPr>
            <a:lvl7pPr>
              <a:defRPr sz="1000"/>
            </a:lvl7pPr>
            <a:lvl8pPr>
              <a:defRPr sz="1000"/>
            </a:lvl8pPr>
            <a:lvl9pPr marL="109728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6FF13100-0E70-C648-AF1E-E8AB5EAE18F8}"/>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solidFill>
                  <a:schemeClr val="tx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Tree>
    <p:extLst>
      <p:ext uri="{BB962C8B-B14F-4D97-AF65-F5344CB8AC3E}">
        <p14:creationId xmlns:p14="http://schemas.microsoft.com/office/powerpoint/2010/main" val="339898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guide id="4" orient="horz" pos="25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idebar Right - TB">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365759" y="2194560"/>
            <a:ext cx="5545836" cy="3749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Text Placeholder 2">
            <a:extLst>
              <a:ext uri="{FF2B5EF4-FFF2-40B4-BE49-F238E27FC236}">
                <a16:creationId xmlns:a16="http://schemas.microsoft.com/office/drawing/2014/main" id="{471D5783-7B08-4969-992F-97A12202F3DB}"/>
              </a:ext>
            </a:extLst>
          </p:cNvPr>
          <p:cNvSpPr>
            <a:spLocks noGrp="1"/>
          </p:cNvSpPr>
          <p:nvPr>
            <p:ph type="body" idx="32"/>
          </p:nvPr>
        </p:nvSpPr>
        <p:spPr>
          <a:xfrm>
            <a:off x="365125" y="1781518"/>
            <a:ext cx="554583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1857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78">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debar Right 2x charts (h)">
    <p:spTree>
      <p:nvGrpSpPr>
        <p:cNvPr id="1" name=""/>
        <p:cNvGrpSpPr/>
        <p:nvPr/>
      </p:nvGrpSpPr>
      <p:grpSpPr>
        <a:xfrm>
          <a:off x="0" y="0"/>
          <a:ext cx="0" cy="0"/>
          <a:chOff x="0" y="0"/>
          <a:chExt cx="0" cy="0"/>
        </a:xfrm>
      </p:grpSpPr>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5" y="3915118"/>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1781518"/>
            <a:ext cx="2679192" cy="4162081"/>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59" y="21945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59" y="42388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4" y="1781518"/>
            <a:ext cx="5549901"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326620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debar Right 3x charts alt">
    <p:spTree>
      <p:nvGrpSpPr>
        <p:cNvPr id="1" name=""/>
        <p:cNvGrpSpPr/>
        <p:nvPr/>
      </p:nvGrpSpPr>
      <p:grpSpPr>
        <a:xfrm>
          <a:off x="0" y="0"/>
          <a:ext cx="0" cy="0"/>
          <a:chOff x="0" y="0"/>
          <a:chExt cx="0" cy="0"/>
        </a:xfrm>
      </p:grpSpPr>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65125" y="3915118"/>
            <a:ext cx="2679192"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099046" y="2194560"/>
            <a:ext cx="2679192" cy="3749039"/>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65759" y="2194560"/>
            <a:ext cx="5549266" cy="15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65759" y="4238859"/>
            <a:ext cx="2700337" cy="1704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4" y="1781518"/>
            <a:ext cx="8412479"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30" name="Text Placeholder 2">
            <a:extLst>
              <a:ext uri="{FF2B5EF4-FFF2-40B4-BE49-F238E27FC236}">
                <a16:creationId xmlns:a16="http://schemas.microsoft.com/office/drawing/2014/main" id="{E89BCE02-E960-40A5-9D80-F47640963763}"/>
              </a:ext>
            </a:extLst>
          </p:cNvPr>
          <p:cNvSpPr>
            <a:spLocks noGrp="1"/>
          </p:cNvSpPr>
          <p:nvPr>
            <p:ph type="body" idx="35"/>
          </p:nvPr>
        </p:nvSpPr>
        <p:spPr>
          <a:xfrm>
            <a:off x="3236341" y="3915118"/>
            <a:ext cx="2679192"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31" name="Content Placeholder 4">
            <a:extLst>
              <a:ext uri="{FF2B5EF4-FFF2-40B4-BE49-F238E27FC236}">
                <a16:creationId xmlns:a16="http://schemas.microsoft.com/office/drawing/2014/main" id="{F2C73922-EC15-45D4-AE01-A335FCC4D2C9}"/>
              </a:ext>
            </a:extLst>
          </p:cNvPr>
          <p:cNvSpPr>
            <a:spLocks noGrp="1"/>
          </p:cNvSpPr>
          <p:nvPr>
            <p:ph sz="half" idx="36"/>
          </p:nvPr>
        </p:nvSpPr>
        <p:spPr>
          <a:xfrm>
            <a:off x="3236975" y="4238859"/>
            <a:ext cx="2700337" cy="1704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356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idebar Left 2x charts TB">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C5B2E59D-08ED-4B5F-B843-90CB354363D5}"/>
              </a:ext>
            </a:extLst>
          </p:cNvPr>
          <p:cNvSpPr>
            <a:spLocks noGrp="1"/>
          </p:cNvSpPr>
          <p:nvPr>
            <p:ph sz="half" idx="27"/>
          </p:nvPr>
        </p:nvSpPr>
        <p:spPr>
          <a:xfrm>
            <a:off x="3227388" y="4410635"/>
            <a:ext cx="5549266" cy="1532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a:extLst>
              <a:ext uri="{FF2B5EF4-FFF2-40B4-BE49-F238E27FC236}">
                <a16:creationId xmlns:a16="http://schemas.microsoft.com/office/drawing/2014/main" id="{E81ED2AF-0366-4A03-A445-D1F9C7B760CE}"/>
              </a:ext>
            </a:extLst>
          </p:cNvPr>
          <p:cNvSpPr>
            <a:spLocks noGrp="1"/>
          </p:cNvSpPr>
          <p:nvPr>
            <p:ph type="body" idx="33"/>
          </p:nvPr>
        </p:nvSpPr>
        <p:spPr>
          <a:xfrm>
            <a:off x="3226754" y="3993199"/>
            <a:ext cx="5549266"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7" name="Text Placeholder 1">
            <a:extLst>
              <a:ext uri="{FF2B5EF4-FFF2-40B4-BE49-F238E27FC236}">
                <a16:creationId xmlns:a16="http://schemas.microsoft.com/office/drawing/2014/main" id="{201DDC78-DAB9-D749-B0CE-CD4A852E2AEB}"/>
              </a:ext>
            </a:extLst>
          </p:cNvPr>
          <p:cNvSpPr>
            <a:spLocks noGrp="1"/>
          </p:cNvSpPr>
          <p:nvPr>
            <p:ph type="body" sz="quarter" idx="23" hasCustomPrompt="1"/>
          </p:nvPr>
        </p:nvSpPr>
        <p:spPr>
          <a:xfrm>
            <a:off x="365755" y="182880"/>
            <a:ext cx="8412480" cy="137160"/>
          </a:xfrm>
        </p:spPr>
        <p:txBody>
          <a:bodyPr/>
          <a:lstStyle>
            <a:lvl1pPr marL="0" indent="0">
              <a:spcBef>
                <a:spcPts val="0"/>
              </a:spcBef>
              <a:buFontTx/>
              <a:buNone/>
              <a:defRPr sz="700" b="1" cap="all"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sp>
        <p:nvSpPr>
          <p:cNvPr id="4" name="Title 2">
            <a:extLst>
              <a:ext uri="{FF2B5EF4-FFF2-40B4-BE49-F238E27FC236}">
                <a16:creationId xmlns:a16="http://schemas.microsoft.com/office/drawing/2014/main" id="{BF4AAC79-3325-BC40-BDA9-51868B3ABDB8}"/>
              </a:ext>
            </a:extLst>
          </p:cNvPr>
          <p:cNvSpPr>
            <a:spLocks noGrp="1"/>
          </p:cNvSpPr>
          <p:nvPr>
            <p:ph type="title" hasCustomPrompt="1"/>
          </p:nvPr>
        </p:nvSpPr>
        <p:spPr>
          <a:xfrm>
            <a:off x="365758" y="320040"/>
            <a:ext cx="8412480" cy="685800"/>
          </a:xfrm>
        </p:spPr>
        <p:txBody>
          <a:bodyPr/>
          <a:lstStyle/>
          <a:p>
            <a:r>
              <a:rPr lang="en-US" dirty="0"/>
              <a:t>[Slide title]</a:t>
            </a:r>
          </a:p>
        </p:txBody>
      </p:sp>
      <p:cxnSp>
        <p:nvCxnSpPr>
          <p:cNvPr id="11" name="Line">
            <a:extLst>
              <a:ext uri="{FF2B5EF4-FFF2-40B4-BE49-F238E27FC236}">
                <a16:creationId xmlns:a16="http://schemas.microsoft.com/office/drawing/2014/main" id="{18C32A33-1EA0-674D-AA75-2CDC5B1D75BD}"/>
              </a:ext>
              <a:ext uri="{C183D7F6-B498-43B3-948B-1728B52AA6E4}">
                <adec:decorative xmlns:adec="http://schemas.microsoft.com/office/drawing/2017/decorative" val="1"/>
              </a:ext>
            </a:extLst>
          </p:cNvPr>
          <p:cNvCxnSpPr>
            <a:cxnSpLocks/>
          </p:cNvCxnSpPr>
          <p:nvPr userDrawn="1"/>
        </p:nvCxnSpPr>
        <p:spPr bwMode="hidden">
          <a:xfrm>
            <a:off x="365758" y="1042416"/>
            <a:ext cx="8778242" cy="0"/>
          </a:xfrm>
          <a:prstGeom prst="line">
            <a:avLst/>
          </a:prstGeom>
          <a:noFill/>
          <a:ln w="22225" cap="flat" cmpd="sng" algn="ctr">
            <a:solidFill>
              <a:schemeClr val="tx2"/>
            </a:solidFill>
            <a:prstDash val="solid"/>
          </a:ln>
          <a:effectLst/>
        </p:spPr>
      </p:cxnSp>
      <p:sp>
        <p:nvSpPr>
          <p:cNvPr id="8" name="Subtitle 3">
            <a:extLst>
              <a:ext uri="{FF2B5EF4-FFF2-40B4-BE49-F238E27FC236}">
                <a16:creationId xmlns:a16="http://schemas.microsoft.com/office/drawing/2014/main" id="{C202D0CF-9621-6B4C-BA40-1A1DD70B39AB}"/>
              </a:ext>
            </a:extLst>
          </p:cNvPr>
          <p:cNvSpPr>
            <a:spLocks noGrp="1"/>
          </p:cNvSpPr>
          <p:nvPr>
            <p:ph type="subTitle" idx="24" hasCustomPrompt="1"/>
          </p:nvPr>
        </p:nvSpPr>
        <p:spPr>
          <a:xfrm>
            <a:off x="365760" y="1143000"/>
            <a:ext cx="8412480" cy="365760"/>
          </a:xfrm>
        </p:spPr>
        <p:txBody>
          <a:bodyPr>
            <a:noAutofit/>
          </a:bodyPr>
          <a:lstStyle>
            <a:lvl1pPr marL="0" indent="0" algn="l">
              <a:lnSpc>
                <a:spcPct val="100000"/>
              </a:lnSpc>
              <a:spcBef>
                <a:spcPts val="0"/>
              </a:spcBef>
              <a:buNone/>
              <a:defRPr sz="1200" b="0" cap="none" baseline="0">
                <a:solidFill>
                  <a:schemeClr val="tx2"/>
                </a:solidFill>
                <a:latin typeface="+mn-lt"/>
              </a:defRPr>
            </a:lvl1pPr>
            <a:lvl2pPr marL="0" indent="0" algn="l">
              <a:lnSpc>
                <a:spcPct val="100000"/>
              </a:lnSpc>
              <a:spcBef>
                <a:spcPts val="0"/>
              </a:spcBef>
              <a:buNone/>
              <a:defRPr sz="1200" b="0" cap="all" baseline="0">
                <a:solidFill>
                  <a:schemeClr val="tx2"/>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373571" y="2194560"/>
            <a:ext cx="2679192" cy="3749039"/>
          </a:xfrm>
        </p:spPr>
        <p:txBody>
          <a:bodyPr/>
          <a:lstStyle>
            <a:lvl1pPr marL="0" indent="0">
              <a:buNone/>
              <a:defRPr b="1"/>
            </a:lvl1pPr>
            <a:lvl2pPr marL="136800" indent="-136800">
              <a:spcBef>
                <a:spcPts val="900"/>
              </a:spcBef>
              <a:buFont typeface="Arial" panose="020B0604020202020204" pitchFamily="34" charset="0"/>
              <a:buChar char="•"/>
              <a:defRPr/>
            </a:lvl2pPr>
            <a:lvl3pPr marL="273600" indent="-1368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B14C7C65-E537-E645-B593-9DB6EC50550E}"/>
              </a:ext>
            </a:extLst>
          </p:cNvPr>
          <p:cNvSpPr>
            <a:spLocks noGrp="1"/>
          </p:cNvSpPr>
          <p:nvPr>
            <p:ph type="body" sz="quarter" idx="25" hasCustomPrompt="1"/>
          </p:nvPr>
        </p:nvSpPr>
        <p:spPr>
          <a:xfrm>
            <a:off x="365756" y="6094809"/>
            <a:ext cx="8412480" cy="123111"/>
          </a:xfrm>
        </p:spPr>
        <p:txBody>
          <a:bodyPr anchor="b" anchorCtr="0">
            <a:spAutoFit/>
          </a:bodyPr>
          <a:lstStyle>
            <a:lvl1pPr marL="0" indent="0">
              <a:spcBef>
                <a:spcPts val="0"/>
              </a:spcBef>
              <a:buFontTx/>
              <a:buNone/>
              <a:defRPr sz="8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FontTx/>
              <a:buNone/>
              <a:defRPr sz="700"/>
            </a:lvl6pPr>
            <a:lvl7pPr marL="0" indent="0">
              <a:spcBef>
                <a:spcPts val="0"/>
              </a:spcBef>
              <a:buFontTx/>
              <a:buNone/>
              <a:defRPr sz="700"/>
            </a:lvl7pPr>
            <a:lvl8pPr marL="0" indent="0">
              <a:spcBef>
                <a:spcPts val="0"/>
              </a:spcBef>
              <a:buFontTx/>
              <a:buNone/>
              <a:defRPr sz="700"/>
            </a:lvl8pPr>
            <a:lvl9pPr marL="0" indent="0">
              <a:spcBef>
                <a:spcPts val="0"/>
              </a:spcBef>
              <a:buFontTx/>
              <a:buNone/>
              <a:defRPr sz="700"/>
            </a:lvl9pPr>
          </a:lstStyle>
          <a:p>
            <a:pPr lvl="0"/>
            <a:r>
              <a:rPr lang="en-US" dirty="0"/>
              <a:t>[Optional footnotes]</a:t>
            </a:r>
          </a:p>
        </p:txBody>
      </p:sp>
      <p:sp>
        <p:nvSpPr>
          <p:cNvPr id="12" name="Content Placeholder 4">
            <a:extLst>
              <a:ext uri="{FF2B5EF4-FFF2-40B4-BE49-F238E27FC236}">
                <a16:creationId xmlns:a16="http://schemas.microsoft.com/office/drawing/2014/main" id="{256641AA-689B-4AEB-8EFA-18D3B2BDC1DD}"/>
              </a:ext>
            </a:extLst>
          </p:cNvPr>
          <p:cNvSpPr>
            <a:spLocks noGrp="1"/>
          </p:cNvSpPr>
          <p:nvPr>
            <p:ph sz="half" idx="12"/>
          </p:nvPr>
        </p:nvSpPr>
        <p:spPr>
          <a:xfrm>
            <a:off x="3227388" y="2194560"/>
            <a:ext cx="5549266"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6463D841-35DB-409B-B83C-1C615AADEA3E}"/>
              </a:ext>
            </a:extLst>
          </p:cNvPr>
          <p:cNvSpPr>
            <a:spLocks noGrp="1"/>
          </p:cNvSpPr>
          <p:nvPr>
            <p:ph type="body" idx="32"/>
          </p:nvPr>
        </p:nvSpPr>
        <p:spPr>
          <a:xfrm>
            <a:off x="365125" y="1781518"/>
            <a:ext cx="2701030"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
        <p:nvSpPr>
          <p:cNvPr id="31" name="Text Placeholder 2">
            <a:extLst>
              <a:ext uri="{FF2B5EF4-FFF2-40B4-BE49-F238E27FC236}">
                <a16:creationId xmlns:a16="http://schemas.microsoft.com/office/drawing/2014/main" id="{BC297654-984B-4FE9-AE91-A7355B25800B}"/>
              </a:ext>
            </a:extLst>
          </p:cNvPr>
          <p:cNvSpPr>
            <a:spLocks noGrp="1"/>
          </p:cNvSpPr>
          <p:nvPr>
            <p:ph type="body" idx="34"/>
          </p:nvPr>
        </p:nvSpPr>
        <p:spPr>
          <a:xfrm>
            <a:off x="3239366" y="1781518"/>
            <a:ext cx="5536654" cy="318249"/>
          </a:xfrm>
        </p:spPr>
        <p:txBody>
          <a:bodyPr anchor="t" anchorCtr="0"/>
          <a:lstStyle>
            <a:lvl1pPr marL="0" indent="0">
              <a:lnSpc>
                <a:spcPct val="100000"/>
              </a:lnSpc>
              <a:spcBef>
                <a:spcPts val="0"/>
              </a:spcBef>
              <a:spcAft>
                <a:spcPts val="0"/>
              </a:spcAft>
              <a:buNone/>
              <a:defRPr sz="1000" b="1" cap="all" baseline="0">
                <a:solidFill>
                  <a:schemeClr val="tx2"/>
                </a:solidFill>
              </a:defRPr>
            </a:lvl1pPr>
            <a:lvl2pPr marL="0" indent="0">
              <a:lnSpc>
                <a:spcPct val="100000"/>
              </a:lnSpc>
              <a:spcBef>
                <a:spcPts val="0"/>
              </a:spcBef>
              <a:spcAft>
                <a:spcPts val="0"/>
              </a:spcAft>
              <a:buNone/>
              <a:tabLst>
                <a:tab pos="5468938" algn="r"/>
              </a:tabLst>
              <a:defRPr sz="800" b="0">
                <a:solidFill>
                  <a:schemeClr val="tx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sz="800" dirty="0"/>
              <a:t>level2</a:t>
            </a:r>
            <a:endParaRPr lang="en-US" dirty="0"/>
          </a:p>
        </p:txBody>
      </p:sp>
    </p:spTree>
    <p:extLst>
      <p:ext uri="{BB962C8B-B14F-4D97-AF65-F5344CB8AC3E}">
        <p14:creationId xmlns:p14="http://schemas.microsoft.com/office/powerpoint/2010/main" val="212084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8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slideLayout" Target="../slideLayouts/slideLayout257.xml"/><Relationship Id="rId18" Type="http://schemas.openxmlformats.org/officeDocument/2006/relationships/slideLayout" Target="../slideLayouts/slideLayout262.xml"/><Relationship Id="rId26" Type="http://schemas.openxmlformats.org/officeDocument/2006/relationships/slideLayout" Target="../slideLayouts/slideLayout270.xml"/><Relationship Id="rId3" Type="http://schemas.openxmlformats.org/officeDocument/2006/relationships/slideLayout" Target="../slideLayouts/slideLayout247.xml"/><Relationship Id="rId21" Type="http://schemas.openxmlformats.org/officeDocument/2006/relationships/slideLayout" Target="../slideLayouts/slideLayout265.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17" Type="http://schemas.openxmlformats.org/officeDocument/2006/relationships/slideLayout" Target="../slideLayouts/slideLayout261.xml"/><Relationship Id="rId25" Type="http://schemas.openxmlformats.org/officeDocument/2006/relationships/slideLayout" Target="../slideLayouts/slideLayout269.xml"/><Relationship Id="rId2" Type="http://schemas.openxmlformats.org/officeDocument/2006/relationships/slideLayout" Target="../slideLayouts/slideLayout246.xml"/><Relationship Id="rId16" Type="http://schemas.openxmlformats.org/officeDocument/2006/relationships/slideLayout" Target="../slideLayouts/slideLayout260.xml"/><Relationship Id="rId20" Type="http://schemas.openxmlformats.org/officeDocument/2006/relationships/slideLayout" Target="../slideLayouts/slideLayout264.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24" Type="http://schemas.openxmlformats.org/officeDocument/2006/relationships/slideLayout" Target="../slideLayouts/slideLayout268.xml"/><Relationship Id="rId5" Type="http://schemas.openxmlformats.org/officeDocument/2006/relationships/slideLayout" Target="../slideLayouts/slideLayout249.xml"/><Relationship Id="rId15" Type="http://schemas.openxmlformats.org/officeDocument/2006/relationships/slideLayout" Target="../slideLayouts/slideLayout259.xml"/><Relationship Id="rId23" Type="http://schemas.openxmlformats.org/officeDocument/2006/relationships/slideLayout" Target="../slideLayouts/slideLayout267.xml"/><Relationship Id="rId28" Type="http://schemas.openxmlformats.org/officeDocument/2006/relationships/image" Target="../media/image1.emf"/><Relationship Id="rId10" Type="http://schemas.openxmlformats.org/officeDocument/2006/relationships/slideLayout" Target="../slideLayouts/slideLayout254.xml"/><Relationship Id="rId19" Type="http://schemas.openxmlformats.org/officeDocument/2006/relationships/slideLayout" Target="../slideLayouts/slideLayout263.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slideLayout" Target="../slideLayouts/slideLayout258.xml"/><Relationship Id="rId22" Type="http://schemas.openxmlformats.org/officeDocument/2006/relationships/slideLayout" Target="../slideLayouts/slideLayout266.xml"/><Relationship Id="rId27"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image" Target="../media/image1.emf"/><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image" Target="../media/image1.emf"/><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image" Target="../media/image1.emf"/><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image" Target="../media/image1.emf"/><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9" Type="http://schemas.openxmlformats.org/officeDocument/2006/relationships/slideLayout" Target="../slideLayouts/slideLayout147.xml"/><Relationship Id="rId21" Type="http://schemas.openxmlformats.org/officeDocument/2006/relationships/slideLayout" Target="../slideLayouts/slideLayout129.xml"/><Relationship Id="rId34" Type="http://schemas.openxmlformats.org/officeDocument/2006/relationships/slideLayout" Target="../slideLayouts/slideLayout142.xml"/><Relationship Id="rId42" Type="http://schemas.openxmlformats.org/officeDocument/2006/relationships/slideLayout" Target="../slideLayouts/slideLayout150.xml"/><Relationship Id="rId47" Type="http://schemas.openxmlformats.org/officeDocument/2006/relationships/slideLayout" Target="../slideLayouts/slideLayout155.xml"/><Relationship Id="rId50" Type="http://schemas.openxmlformats.org/officeDocument/2006/relationships/slideLayout" Target="../slideLayouts/slideLayout158.xml"/><Relationship Id="rId55" Type="http://schemas.openxmlformats.org/officeDocument/2006/relationships/slideLayout" Target="../slideLayouts/slideLayout163.xml"/><Relationship Id="rId63" Type="http://schemas.openxmlformats.org/officeDocument/2006/relationships/slideLayout" Target="../slideLayouts/slideLayout171.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9" Type="http://schemas.openxmlformats.org/officeDocument/2006/relationships/slideLayout" Target="../slideLayouts/slideLayout137.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32" Type="http://schemas.openxmlformats.org/officeDocument/2006/relationships/slideLayout" Target="../slideLayouts/slideLayout140.xml"/><Relationship Id="rId37" Type="http://schemas.openxmlformats.org/officeDocument/2006/relationships/slideLayout" Target="../slideLayouts/slideLayout145.xml"/><Relationship Id="rId40" Type="http://schemas.openxmlformats.org/officeDocument/2006/relationships/slideLayout" Target="../slideLayouts/slideLayout148.xml"/><Relationship Id="rId45" Type="http://schemas.openxmlformats.org/officeDocument/2006/relationships/slideLayout" Target="../slideLayouts/slideLayout153.xml"/><Relationship Id="rId53" Type="http://schemas.openxmlformats.org/officeDocument/2006/relationships/slideLayout" Target="../slideLayouts/slideLayout161.xml"/><Relationship Id="rId58" Type="http://schemas.openxmlformats.org/officeDocument/2006/relationships/slideLayout" Target="../slideLayouts/slideLayout166.xml"/><Relationship Id="rId5" Type="http://schemas.openxmlformats.org/officeDocument/2006/relationships/slideLayout" Target="../slideLayouts/slideLayout113.xml"/><Relationship Id="rId61" Type="http://schemas.openxmlformats.org/officeDocument/2006/relationships/slideLayout" Target="../slideLayouts/slideLayout169.xml"/><Relationship Id="rId19" Type="http://schemas.openxmlformats.org/officeDocument/2006/relationships/slideLayout" Target="../slideLayouts/slideLayout12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slideLayout" Target="../slideLayouts/slideLayout138.xml"/><Relationship Id="rId35" Type="http://schemas.openxmlformats.org/officeDocument/2006/relationships/slideLayout" Target="../slideLayouts/slideLayout143.xml"/><Relationship Id="rId43" Type="http://schemas.openxmlformats.org/officeDocument/2006/relationships/slideLayout" Target="../slideLayouts/slideLayout151.xml"/><Relationship Id="rId48" Type="http://schemas.openxmlformats.org/officeDocument/2006/relationships/slideLayout" Target="../slideLayouts/slideLayout156.xml"/><Relationship Id="rId56" Type="http://schemas.openxmlformats.org/officeDocument/2006/relationships/slideLayout" Target="../slideLayouts/slideLayout164.xml"/><Relationship Id="rId64" Type="http://schemas.openxmlformats.org/officeDocument/2006/relationships/theme" Target="../theme/theme6.xml"/><Relationship Id="rId8" Type="http://schemas.openxmlformats.org/officeDocument/2006/relationships/slideLayout" Target="../slideLayouts/slideLayout116.xml"/><Relationship Id="rId51" Type="http://schemas.openxmlformats.org/officeDocument/2006/relationships/slideLayout" Target="../slideLayouts/slideLayout159.xml"/><Relationship Id="rId3" Type="http://schemas.openxmlformats.org/officeDocument/2006/relationships/slideLayout" Target="../slideLayouts/slideLayout111.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33" Type="http://schemas.openxmlformats.org/officeDocument/2006/relationships/slideLayout" Target="../slideLayouts/slideLayout141.xml"/><Relationship Id="rId38" Type="http://schemas.openxmlformats.org/officeDocument/2006/relationships/slideLayout" Target="../slideLayouts/slideLayout146.xml"/><Relationship Id="rId46" Type="http://schemas.openxmlformats.org/officeDocument/2006/relationships/slideLayout" Target="../slideLayouts/slideLayout154.xml"/><Relationship Id="rId59" Type="http://schemas.openxmlformats.org/officeDocument/2006/relationships/slideLayout" Target="../slideLayouts/slideLayout167.xml"/><Relationship Id="rId20" Type="http://schemas.openxmlformats.org/officeDocument/2006/relationships/slideLayout" Target="../slideLayouts/slideLayout128.xml"/><Relationship Id="rId41" Type="http://schemas.openxmlformats.org/officeDocument/2006/relationships/slideLayout" Target="../slideLayouts/slideLayout149.xml"/><Relationship Id="rId54" Type="http://schemas.openxmlformats.org/officeDocument/2006/relationships/slideLayout" Target="../slideLayouts/slideLayout162.xml"/><Relationship Id="rId62" Type="http://schemas.openxmlformats.org/officeDocument/2006/relationships/slideLayout" Target="../slideLayouts/slideLayout17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36" Type="http://schemas.openxmlformats.org/officeDocument/2006/relationships/slideLayout" Target="../slideLayouts/slideLayout144.xml"/><Relationship Id="rId49" Type="http://schemas.openxmlformats.org/officeDocument/2006/relationships/slideLayout" Target="../slideLayouts/slideLayout157.xml"/><Relationship Id="rId57" Type="http://schemas.openxmlformats.org/officeDocument/2006/relationships/slideLayout" Target="../slideLayouts/slideLayout165.xml"/><Relationship Id="rId10" Type="http://schemas.openxmlformats.org/officeDocument/2006/relationships/slideLayout" Target="../slideLayouts/slideLayout118.xml"/><Relationship Id="rId31" Type="http://schemas.openxmlformats.org/officeDocument/2006/relationships/slideLayout" Target="../slideLayouts/slideLayout139.xml"/><Relationship Id="rId44" Type="http://schemas.openxmlformats.org/officeDocument/2006/relationships/slideLayout" Target="../slideLayouts/slideLayout152.xml"/><Relationship Id="rId52" Type="http://schemas.openxmlformats.org/officeDocument/2006/relationships/slideLayout" Target="../slideLayouts/slideLayout160.xml"/><Relationship Id="rId60" Type="http://schemas.openxmlformats.org/officeDocument/2006/relationships/slideLayout" Target="../slideLayouts/slideLayout16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slideLayout" Target="../slideLayouts/slideLayout184.xml"/><Relationship Id="rId18" Type="http://schemas.openxmlformats.org/officeDocument/2006/relationships/slideLayout" Target="../slideLayouts/slideLayout189.xml"/><Relationship Id="rId3" Type="http://schemas.openxmlformats.org/officeDocument/2006/relationships/slideLayout" Target="../slideLayouts/slideLayout174.xml"/><Relationship Id="rId21" Type="http://schemas.openxmlformats.org/officeDocument/2006/relationships/slideLayout" Target="../slideLayouts/slideLayout192.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17" Type="http://schemas.openxmlformats.org/officeDocument/2006/relationships/slideLayout" Target="../slideLayouts/slideLayout188.xml"/><Relationship Id="rId2" Type="http://schemas.openxmlformats.org/officeDocument/2006/relationships/slideLayout" Target="../slideLayouts/slideLayout173.xml"/><Relationship Id="rId16" Type="http://schemas.openxmlformats.org/officeDocument/2006/relationships/slideLayout" Target="../slideLayouts/slideLayout187.xml"/><Relationship Id="rId20" Type="http://schemas.openxmlformats.org/officeDocument/2006/relationships/slideLayout" Target="../slideLayouts/slideLayout191.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24" Type="http://schemas.openxmlformats.org/officeDocument/2006/relationships/image" Target="../media/image16.png"/><Relationship Id="rId5" Type="http://schemas.openxmlformats.org/officeDocument/2006/relationships/slideLayout" Target="../slideLayouts/slideLayout176.xml"/><Relationship Id="rId15" Type="http://schemas.openxmlformats.org/officeDocument/2006/relationships/slideLayout" Target="../slideLayouts/slideLayout186.xml"/><Relationship Id="rId23" Type="http://schemas.openxmlformats.org/officeDocument/2006/relationships/theme" Target="../theme/theme7.xml"/><Relationship Id="rId10" Type="http://schemas.openxmlformats.org/officeDocument/2006/relationships/slideLayout" Target="../slideLayouts/slideLayout181.xml"/><Relationship Id="rId19" Type="http://schemas.openxmlformats.org/officeDocument/2006/relationships/slideLayout" Target="../slideLayouts/slideLayout190.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slideLayout" Target="../slideLayouts/slideLayout185.xml"/><Relationship Id="rId22" Type="http://schemas.openxmlformats.org/officeDocument/2006/relationships/slideLayout" Target="../slideLayouts/slideLayout1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slideLayout" Target="../slideLayouts/slideLayout206.xml"/><Relationship Id="rId18" Type="http://schemas.openxmlformats.org/officeDocument/2006/relationships/slideLayout" Target="../slideLayouts/slideLayout211.xml"/><Relationship Id="rId26" Type="http://schemas.openxmlformats.org/officeDocument/2006/relationships/slideLayout" Target="../slideLayouts/slideLayout219.xml"/><Relationship Id="rId3" Type="http://schemas.openxmlformats.org/officeDocument/2006/relationships/slideLayout" Target="../slideLayouts/slideLayout196.xml"/><Relationship Id="rId21" Type="http://schemas.openxmlformats.org/officeDocument/2006/relationships/slideLayout" Target="../slideLayouts/slideLayout214.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17" Type="http://schemas.openxmlformats.org/officeDocument/2006/relationships/slideLayout" Target="../slideLayouts/slideLayout210.xml"/><Relationship Id="rId25" Type="http://schemas.openxmlformats.org/officeDocument/2006/relationships/slideLayout" Target="../slideLayouts/slideLayout218.xml"/><Relationship Id="rId2" Type="http://schemas.openxmlformats.org/officeDocument/2006/relationships/slideLayout" Target="../slideLayouts/slideLayout195.xml"/><Relationship Id="rId16" Type="http://schemas.openxmlformats.org/officeDocument/2006/relationships/slideLayout" Target="../slideLayouts/slideLayout209.xml"/><Relationship Id="rId20" Type="http://schemas.openxmlformats.org/officeDocument/2006/relationships/slideLayout" Target="../slideLayouts/slideLayout213.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24" Type="http://schemas.openxmlformats.org/officeDocument/2006/relationships/slideLayout" Target="../slideLayouts/slideLayout217.xml"/><Relationship Id="rId5" Type="http://schemas.openxmlformats.org/officeDocument/2006/relationships/slideLayout" Target="../slideLayouts/slideLayout198.xml"/><Relationship Id="rId15" Type="http://schemas.openxmlformats.org/officeDocument/2006/relationships/slideLayout" Target="../slideLayouts/slideLayout208.xml"/><Relationship Id="rId23" Type="http://schemas.openxmlformats.org/officeDocument/2006/relationships/slideLayout" Target="../slideLayouts/slideLayout216.xml"/><Relationship Id="rId28" Type="http://schemas.openxmlformats.org/officeDocument/2006/relationships/image" Target="../media/image1.emf"/><Relationship Id="rId10" Type="http://schemas.openxmlformats.org/officeDocument/2006/relationships/slideLayout" Target="../slideLayouts/slideLayout203.xml"/><Relationship Id="rId19" Type="http://schemas.openxmlformats.org/officeDocument/2006/relationships/slideLayout" Target="../slideLayouts/slideLayout212.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slideLayout" Target="../slideLayouts/slideLayout207.xml"/><Relationship Id="rId22" Type="http://schemas.openxmlformats.org/officeDocument/2006/relationships/slideLayout" Target="../slideLayouts/slideLayout215.xml"/><Relationship Id="rId27"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slideLayout" Target="../slideLayouts/slideLayout232.xml"/><Relationship Id="rId18" Type="http://schemas.openxmlformats.org/officeDocument/2006/relationships/slideLayout" Target="../slideLayouts/slideLayout237.xml"/><Relationship Id="rId26" Type="http://schemas.openxmlformats.org/officeDocument/2006/relationships/theme" Target="../theme/theme9.xml"/><Relationship Id="rId3" Type="http://schemas.openxmlformats.org/officeDocument/2006/relationships/slideLayout" Target="../slideLayouts/slideLayout222.xml"/><Relationship Id="rId21" Type="http://schemas.openxmlformats.org/officeDocument/2006/relationships/slideLayout" Target="../slideLayouts/slideLayout240.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17" Type="http://schemas.openxmlformats.org/officeDocument/2006/relationships/slideLayout" Target="../slideLayouts/slideLayout236.xml"/><Relationship Id="rId25" Type="http://schemas.openxmlformats.org/officeDocument/2006/relationships/slideLayout" Target="../slideLayouts/slideLayout244.xml"/><Relationship Id="rId2" Type="http://schemas.openxmlformats.org/officeDocument/2006/relationships/slideLayout" Target="../slideLayouts/slideLayout221.xml"/><Relationship Id="rId16" Type="http://schemas.openxmlformats.org/officeDocument/2006/relationships/slideLayout" Target="../slideLayouts/slideLayout235.xml"/><Relationship Id="rId20" Type="http://schemas.openxmlformats.org/officeDocument/2006/relationships/slideLayout" Target="../slideLayouts/slideLayout239.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24" Type="http://schemas.openxmlformats.org/officeDocument/2006/relationships/slideLayout" Target="../slideLayouts/slideLayout243.xml"/><Relationship Id="rId5" Type="http://schemas.openxmlformats.org/officeDocument/2006/relationships/slideLayout" Target="../slideLayouts/slideLayout224.xml"/><Relationship Id="rId15" Type="http://schemas.openxmlformats.org/officeDocument/2006/relationships/slideLayout" Target="../slideLayouts/slideLayout234.xml"/><Relationship Id="rId23" Type="http://schemas.openxmlformats.org/officeDocument/2006/relationships/slideLayout" Target="../slideLayouts/slideLayout242.xml"/><Relationship Id="rId10" Type="http://schemas.openxmlformats.org/officeDocument/2006/relationships/slideLayout" Target="../slideLayouts/slideLayout229.xml"/><Relationship Id="rId19" Type="http://schemas.openxmlformats.org/officeDocument/2006/relationships/slideLayout" Target="../slideLayouts/slideLayout238.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slideLayout" Target="../slideLayouts/slideLayout233.xml"/><Relationship Id="rId22" Type="http://schemas.openxmlformats.org/officeDocument/2006/relationships/slideLayout" Target="../slideLayouts/slideLayout241.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id" hidden="1">
            <a:extLst>
              <a:ext uri="{FF2B5EF4-FFF2-40B4-BE49-F238E27FC236}">
                <a16:creationId xmlns:a16="http://schemas.microsoft.com/office/drawing/2014/main" id="{0AE9F69A-0589-4193-8C5B-E4A19D623E3B}"/>
              </a:ext>
            </a:extLst>
          </p:cNvPr>
          <p:cNvGrpSpPr/>
          <p:nvPr userDrawn="1"/>
        </p:nvGrpSpPr>
        <p:grpSpPr>
          <a:xfrm>
            <a:off x="0" y="-137160"/>
            <a:ext cx="9143999" cy="115726"/>
            <a:chOff x="0" y="-137160"/>
            <a:chExt cx="9143999" cy="115726"/>
          </a:xfrm>
        </p:grpSpPr>
        <p:sp>
          <p:nvSpPr>
            <p:cNvPr id="9" name="Rectangle 8">
              <a:extLst>
                <a:ext uri="{FF2B5EF4-FFF2-40B4-BE49-F238E27FC236}">
                  <a16:creationId xmlns:a16="http://schemas.microsoft.com/office/drawing/2014/main" id="{5943A0EC-E8F0-4126-8C4A-90A6FAE61928}"/>
                </a:ext>
              </a:extLst>
            </p:cNvPr>
            <p:cNvSpPr/>
            <p:nvPr userDrawn="1"/>
          </p:nvSpPr>
          <p:spPr>
            <a:xfrm>
              <a:off x="0" y="-137160"/>
              <a:ext cx="36360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0" name="Rectangle 9">
              <a:extLst>
                <a:ext uri="{FF2B5EF4-FFF2-40B4-BE49-F238E27FC236}">
                  <a16:creationId xmlns:a16="http://schemas.microsoft.com/office/drawing/2014/main" id="{E8E69994-D7B2-45B6-AC48-ABC6228D6602}"/>
                </a:ext>
              </a:extLst>
            </p:cNvPr>
            <p:cNvSpPr/>
            <p:nvPr userDrawn="1"/>
          </p:nvSpPr>
          <p:spPr>
            <a:xfrm>
              <a:off x="8778874" y="-137160"/>
              <a:ext cx="365125"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1" name="Rectangle 10">
              <a:extLst>
                <a:ext uri="{FF2B5EF4-FFF2-40B4-BE49-F238E27FC236}">
                  <a16:creationId xmlns:a16="http://schemas.microsoft.com/office/drawing/2014/main" id="{56086B99-6C04-4564-B386-CEF768CC44FA}"/>
                </a:ext>
              </a:extLst>
            </p:cNvPr>
            <p:cNvSpPr/>
            <p:nvPr userDrawn="1"/>
          </p:nvSpPr>
          <p:spPr>
            <a:xfrm>
              <a:off x="1623271"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2" name="Rectangle 11">
              <a:extLst>
                <a:ext uri="{FF2B5EF4-FFF2-40B4-BE49-F238E27FC236}">
                  <a16:creationId xmlns:a16="http://schemas.microsoft.com/office/drawing/2014/main" id="{3DD2E38D-0A09-4A3E-BD24-37DE2E9EC91A}"/>
                </a:ext>
              </a:extLst>
            </p:cNvPr>
            <p:cNvSpPr/>
            <p:nvPr userDrawn="1"/>
          </p:nvSpPr>
          <p:spPr>
            <a:xfrm>
              <a:off x="3054392"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3" name="Rectangle 12">
              <a:extLst>
                <a:ext uri="{FF2B5EF4-FFF2-40B4-BE49-F238E27FC236}">
                  <a16:creationId xmlns:a16="http://schemas.microsoft.com/office/drawing/2014/main" id="{B4624E9C-5BAF-4BB6-8EF9-66A4B47C973B}"/>
                </a:ext>
              </a:extLst>
            </p:cNvPr>
            <p:cNvSpPr/>
            <p:nvPr userDrawn="1"/>
          </p:nvSpPr>
          <p:spPr>
            <a:xfrm>
              <a:off x="4486275"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4" name="Rectangle 13">
              <a:extLst>
                <a:ext uri="{FF2B5EF4-FFF2-40B4-BE49-F238E27FC236}">
                  <a16:creationId xmlns:a16="http://schemas.microsoft.com/office/drawing/2014/main" id="{C61BED95-1FC4-424F-B5B7-3148320BC647}"/>
                </a:ext>
              </a:extLst>
            </p:cNvPr>
            <p:cNvSpPr/>
            <p:nvPr userDrawn="1"/>
          </p:nvSpPr>
          <p:spPr>
            <a:xfrm>
              <a:off x="5916634"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5" name="Rectangle 14">
              <a:extLst>
                <a:ext uri="{FF2B5EF4-FFF2-40B4-BE49-F238E27FC236}">
                  <a16:creationId xmlns:a16="http://schemas.microsoft.com/office/drawing/2014/main" id="{FE4D6A2C-D49D-4D67-A717-E65792ED8FB0}"/>
                </a:ext>
              </a:extLst>
            </p:cNvPr>
            <p:cNvSpPr/>
            <p:nvPr userDrawn="1"/>
          </p:nvSpPr>
          <p:spPr>
            <a:xfrm>
              <a:off x="7347755"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grpSp>
      <p:sp>
        <p:nvSpPr>
          <p:cNvPr id="2" name="Title Placeholder 1">
            <a:extLst>
              <a:ext uri="{FF2B5EF4-FFF2-40B4-BE49-F238E27FC236}">
                <a16:creationId xmlns:a16="http://schemas.microsoft.com/office/drawing/2014/main" id="{36D3E94B-F75A-43E2-84AB-FDF386CCE555}"/>
              </a:ext>
            </a:extLst>
          </p:cNvPr>
          <p:cNvSpPr>
            <a:spLocks noGrp="1"/>
          </p:cNvSpPr>
          <p:nvPr>
            <p:ph type="title"/>
          </p:nvPr>
        </p:nvSpPr>
        <p:spPr>
          <a:xfrm>
            <a:off x="365758" y="320040"/>
            <a:ext cx="8412480" cy="685800"/>
          </a:xfrm>
          <a:prstGeom prst="rect">
            <a:avLst/>
          </a:prstGeom>
        </p:spPr>
        <p:txBody>
          <a:bodyPr vert="horz" lIns="0" tIns="0" rIns="0" bIns="0" rtlCol="0" anchor="b" anchorCtr="0">
            <a:noAutofit/>
          </a:bodyPr>
          <a:lstStyle/>
          <a:p>
            <a:r>
              <a:rPr lang="en-US" dirty="0"/>
              <a:t>[Slide title]</a:t>
            </a:r>
          </a:p>
        </p:txBody>
      </p:sp>
      <p:sp>
        <p:nvSpPr>
          <p:cNvPr id="3" name="Text Placeholder 2">
            <a:extLst>
              <a:ext uri="{FF2B5EF4-FFF2-40B4-BE49-F238E27FC236}">
                <a16:creationId xmlns:a16="http://schemas.microsoft.com/office/drawing/2014/main" id="{FC54B348-3077-4F00-B031-9D2252B7D36C}"/>
              </a:ext>
            </a:extLst>
          </p:cNvPr>
          <p:cNvSpPr>
            <a:spLocks noGrp="1"/>
          </p:cNvSpPr>
          <p:nvPr>
            <p:ph type="body" idx="1"/>
          </p:nvPr>
        </p:nvSpPr>
        <p:spPr>
          <a:xfrm>
            <a:off x="365760" y="2194560"/>
            <a:ext cx="8412480" cy="4023360"/>
          </a:xfrm>
          <a:prstGeom prst="rect">
            <a:avLst/>
          </a:prstGeom>
        </p:spPr>
        <p:txBody>
          <a:bodyPr vert="horz" lIns="0" tIns="0" rIns="0" bIns="0" spcCol="18288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Rectangle">
            <a:extLst>
              <a:ext uri="{FF2B5EF4-FFF2-40B4-BE49-F238E27FC236}">
                <a16:creationId xmlns:a16="http://schemas.microsoft.com/office/drawing/2014/main" id="{7F8539E2-CD53-6C45-B465-7CD6D349AA14}"/>
              </a:ext>
              <a:ext uri="{C183D7F6-B498-43B3-948B-1728B52AA6E4}">
                <adec:decorative xmlns:adec="http://schemas.microsoft.com/office/drawing/2017/decorative" val="1"/>
              </a:ext>
            </a:extLst>
          </p:cNvPr>
          <p:cNvSpPr/>
          <p:nvPr userDrawn="1"/>
        </p:nvSpPr>
        <p:spPr bwMode="hidden">
          <a:xfrm>
            <a:off x="0" y="6492240"/>
            <a:ext cx="9144000" cy="365760"/>
          </a:xfrm>
          <a:prstGeom prst="rect">
            <a:avLst/>
          </a:prstGeom>
          <a:solidFill>
            <a:srgbClr val="C1C3C3">
              <a:alpha val="15000"/>
            </a:srgbClr>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pic>
        <p:nvPicPr>
          <p:cNvPr id="16" name="J.P. Morgan Private Bank" descr="J.P. Morgan Private Bank">
            <a:extLst>
              <a:ext uri="{FF2B5EF4-FFF2-40B4-BE49-F238E27FC236}">
                <a16:creationId xmlns:a16="http://schemas.microsoft.com/office/drawing/2014/main" id="{8CAFF029-EF4D-0F4D-9289-E22E64DFDBCF}"/>
              </a:ext>
            </a:extLst>
          </p:cNvPr>
          <p:cNvPicPr>
            <a:picLocks noChangeAspect="1"/>
          </p:cNvPicPr>
          <p:nvPr userDrawn="1"/>
        </p:nvPicPr>
        <p:blipFill rotWithShape="1">
          <a:blip r:embed="rId26"/>
          <a:srcRect l="1" r="1831"/>
          <a:stretch/>
        </p:blipFill>
        <p:spPr bwMode="black">
          <a:xfrm>
            <a:off x="245047" y="6492240"/>
            <a:ext cx="1617619" cy="365760"/>
          </a:xfrm>
          <a:prstGeom prst="rect">
            <a:avLst/>
          </a:prstGeom>
        </p:spPr>
      </p:pic>
      <p:sp>
        <p:nvSpPr>
          <p:cNvPr id="17" name="Header Rectangle">
            <a:extLst>
              <a:ext uri="{FF2B5EF4-FFF2-40B4-BE49-F238E27FC236}">
                <a16:creationId xmlns:a16="http://schemas.microsoft.com/office/drawing/2014/main" id="{DA3C3A19-379E-43FB-87A0-ABEFB48E964F}"/>
              </a:ext>
              <a:ext uri="{C183D7F6-B498-43B3-948B-1728B52AA6E4}">
                <adec:decorative xmlns:adec="http://schemas.microsoft.com/office/drawing/2017/decorative" val="1"/>
              </a:ext>
            </a:extLst>
          </p:cNvPr>
          <p:cNvSpPr/>
          <p:nvPr userDrawn="1"/>
        </p:nvSpPr>
        <p:spPr bwMode="hidden">
          <a:xfrm>
            <a:off x="365760" y="0"/>
            <a:ext cx="1280160" cy="91440"/>
          </a:xfrm>
          <a:prstGeom prst="rect">
            <a:avLst/>
          </a:prstGeom>
          <a:solidFill>
            <a:schemeClr val="bg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sp>
        <p:nvSpPr>
          <p:cNvPr id="18" name="Slide Number">
            <a:extLst>
              <a:ext uri="{FF2B5EF4-FFF2-40B4-BE49-F238E27FC236}">
                <a16:creationId xmlns:a16="http://schemas.microsoft.com/office/drawing/2014/main" id="{B208C041-2079-C143-BCBB-CA39FC0EE2EA}"/>
              </a:ext>
            </a:extLst>
          </p:cNvPr>
          <p:cNvSpPr txBox="1">
            <a:spLocks/>
          </p:cNvSpPr>
          <p:nvPr userDrawn="1"/>
        </p:nvSpPr>
        <p:spPr>
          <a:xfrm>
            <a:off x="8503920" y="6583680"/>
            <a:ext cx="274320" cy="137160"/>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69B7A4-A2A9-C149-B668-A90F474E3BB4}" type="slidenum">
              <a:rPr lang="en-US" sz="600" b="0" cap="all" baseline="0" smtClean="0">
                <a:solidFill>
                  <a:schemeClr val="tx1"/>
                </a:solidFill>
                <a:latin typeface="+mn-lt"/>
              </a:rPr>
              <a:pPr algn="r"/>
              <a:t>‹#›</a:t>
            </a:fld>
            <a:endParaRPr lang="en-US" sz="600" b="0" cap="all" baseline="0" dirty="0">
              <a:solidFill>
                <a:schemeClr val="tx1"/>
              </a:solidFill>
              <a:latin typeface="+mn-lt"/>
            </a:endParaRPr>
          </a:p>
        </p:txBody>
      </p:sp>
    </p:spTree>
    <p:extLst>
      <p:ext uri="{BB962C8B-B14F-4D97-AF65-F5344CB8AC3E}">
        <p14:creationId xmlns:p14="http://schemas.microsoft.com/office/powerpoint/2010/main" val="37902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59" r:id="rId3"/>
    <p:sldLayoutId id="2147483773" r:id="rId4"/>
    <p:sldLayoutId id="2147483761" r:id="rId5"/>
    <p:sldLayoutId id="2147483763" r:id="rId6"/>
    <p:sldLayoutId id="2147483764"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4" r:id="rId21"/>
    <p:sldLayoutId id="2147484210" r:id="rId22"/>
    <p:sldLayoutId id="2147484234" r:id="rId23"/>
    <p:sldLayoutId id="2147484263"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sz="2400" b="0" kern="1200">
          <a:solidFill>
            <a:schemeClr val="tx1"/>
          </a:solidFill>
          <a:latin typeface="+mj-lt"/>
          <a:ea typeface="+mj-ea"/>
          <a:cs typeface="+mj-cs"/>
        </a:defRPr>
      </a:lvl1pPr>
    </p:titleStyle>
    <p:bodyStyle>
      <a:lvl1pPr marL="137160" indent="-137160" algn="l" defTabSz="685800" rtl="0" eaLnBrk="1" latinLnBrk="0" hangingPunct="1">
        <a:lnSpc>
          <a:spcPct val="100000"/>
        </a:lnSpc>
        <a:spcBef>
          <a:spcPts val="900"/>
        </a:spcBef>
        <a:buClrTx/>
        <a:buFont typeface="Arial" panose="020B0604020202020204" pitchFamily="34" charset="0"/>
        <a:buChar char="•"/>
        <a:defRPr sz="10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685800" rtl="0" eaLnBrk="1" latinLnBrk="0" hangingPunct="1">
        <a:defRPr sz="1000" kern="1200">
          <a:solidFill>
            <a:schemeClr val="tx1"/>
          </a:solidFill>
          <a:latin typeface="+mn-lt"/>
          <a:ea typeface="+mn-ea"/>
          <a:cs typeface="+mn-cs"/>
        </a:defRPr>
      </a:lvl1pPr>
      <a:lvl2pPr marL="342900" algn="l" defTabSz="685800" rtl="0" eaLnBrk="1" latinLnBrk="0" hangingPunct="1">
        <a:defRPr sz="1000" kern="1200">
          <a:solidFill>
            <a:schemeClr val="tx1"/>
          </a:solidFill>
          <a:latin typeface="+mn-lt"/>
          <a:ea typeface="+mn-ea"/>
          <a:cs typeface="+mn-cs"/>
        </a:defRPr>
      </a:lvl2pPr>
      <a:lvl3pPr marL="685800" algn="l" defTabSz="685800" rtl="0" eaLnBrk="1" latinLnBrk="0" hangingPunct="1">
        <a:defRPr sz="1000" kern="1200">
          <a:solidFill>
            <a:schemeClr val="tx1"/>
          </a:solidFill>
          <a:latin typeface="+mn-lt"/>
          <a:ea typeface="+mn-ea"/>
          <a:cs typeface="+mn-cs"/>
        </a:defRPr>
      </a:lvl3pPr>
      <a:lvl4pPr marL="1028700" algn="l" defTabSz="685800" rtl="0" eaLnBrk="1" latinLnBrk="0" hangingPunct="1">
        <a:defRPr sz="1000" kern="1200">
          <a:solidFill>
            <a:schemeClr val="tx1"/>
          </a:solidFill>
          <a:latin typeface="+mn-lt"/>
          <a:ea typeface="+mn-ea"/>
          <a:cs typeface="+mn-cs"/>
        </a:defRPr>
      </a:lvl4pPr>
      <a:lvl5pPr marL="1371600" algn="l" defTabSz="685800" rtl="0" eaLnBrk="1" latinLnBrk="0" hangingPunct="1">
        <a:defRPr sz="1000" kern="1200">
          <a:solidFill>
            <a:schemeClr val="tx1"/>
          </a:solidFill>
          <a:latin typeface="+mn-lt"/>
          <a:ea typeface="+mn-ea"/>
          <a:cs typeface="+mn-cs"/>
        </a:defRPr>
      </a:lvl5pPr>
      <a:lvl6pPr marL="1714500" algn="l" defTabSz="685800" rtl="0" eaLnBrk="1" latinLnBrk="0" hangingPunct="1">
        <a:defRPr sz="1000" kern="1200">
          <a:solidFill>
            <a:schemeClr val="tx1"/>
          </a:solidFill>
          <a:latin typeface="+mn-lt"/>
          <a:ea typeface="+mn-ea"/>
          <a:cs typeface="+mn-cs"/>
        </a:defRPr>
      </a:lvl6pPr>
      <a:lvl7pPr marL="2057400" algn="l" defTabSz="685800" rtl="0" eaLnBrk="1" latinLnBrk="0" hangingPunct="1">
        <a:defRPr sz="1000" kern="1200">
          <a:solidFill>
            <a:schemeClr val="tx1"/>
          </a:solidFill>
          <a:latin typeface="+mn-lt"/>
          <a:ea typeface="+mn-ea"/>
          <a:cs typeface="+mn-cs"/>
        </a:defRPr>
      </a:lvl7pPr>
      <a:lvl8pPr marL="2400300" algn="l" defTabSz="685800" rtl="0" eaLnBrk="1" latinLnBrk="0" hangingPunct="1">
        <a:defRPr sz="1000" kern="1200">
          <a:solidFill>
            <a:schemeClr val="tx1"/>
          </a:solidFill>
          <a:latin typeface="+mn-lt"/>
          <a:ea typeface="+mn-ea"/>
          <a:cs typeface="+mn-cs"/>
        </a:defRPr>
      </a:lvl8pPr>
      <a:lvl9pPr marL="2743200" algn="l" defTabSz="685800" rtl="0" eaLnBrk="1" latinLnBrk="0" hangingPunct="1">
        <a:defRPr sz="10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0">
          <p15:clr>
            <a:srgbClr val="F26B43"/>
          </p15:clr>
        </p15:guide>
        <p15:guide id="2" pos="5530">
          <p15:clr>
            <a:srgbClr val="F26B43"/>
          </p15:clr>
        </p15:guide>
        <p15:guide id="4" orient="horz" pos="3917">
          <p15:clr>
            <a:srgbClr val="F26B43"/>
          </p15:clr>
        </p15:guide>
        <p15:guide id="5" orient="horz" pos="202">
          <p15:clr>
            <a:srgbClr val="F26B43"/>
          </p15:clr>
        </p15:guide>
        <p15:guide id="6" orient="horz" pos="4090">
          <p15:clr>
            <a:srgbClr val="F26B43"/>
          </p15:clr>
        </p15:guide>
        <p15:guide id="7" pos="1022">
          <p15:clr>
            <a:srgbClr val="F26B43"/>
          </p15:clr>
        </p15:guide>
        <p15:guide id="8" pos="1131">
          <p15:clr>
            <a:srgbClr val="F26B43"/>
          </p15:clr>
        </p15:guide>
        <p15:guide id="9" pos="1923">
          <p15:clr>
            <a:srgbClr val="F26B43"/>
          </p15:clr>
        </p15:guide>
        <p15:guide id="10" pos="2033">
          <p15:clr>
            <a:srgbClr val="F26B43"/>
          </p15:clr>
        </p15:guide>
        <p15:guide id="11" pos="2825">
          <p15:clr>
            <a:srgbClr val="F26B43"/>
          </p15:clr>
        </p15:guide>
        <p15:guide id="12" pos="2934">
          <p15:clr>
            <a:srgbClr val="F26B43"/>
          </p15:clr>
        </p15:guide>
        <p15:guide id="13" pos="3726">
          <p15:clr>
            <a:srgbClr val="F26B43"/>
          </p15:clr>
        </p15:guide>
        <p15:guide id="14" pos="3836">
          <p15:clr>
            <a:srgbClr val="F26B43"/>
          </p15:clr>
        </p15:guide>
        <p15:guide id="15" pos="4628">
          <p15:clr>
            <a:srgbClr val="F26B43"/>
          </p15:clr>
        </p15:guide>
        <p15:guide id="16" pos="4736">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id" hidden="1">
            <a:extLst>
              <a:ext uri="{FF2B5EF4-FFF2-40B4-BE49-F238E27FC236}">
                <a16:creationId xmlns:a16="http://schemas.microsoft.com/office/drawing/2014/main" id="{0AE9F69A-0589-4193-8C5B-E4A19D623E3B}"/>
              </a:ext>
            </a:extLst>
          </p:cNvPr>
          <p:cNvGrpSpPr/>
          <p:nvPr userDrawn="1"/>
        </p:nvGrpSpPr>
        <p:grpSpPr>
          <a:xfrm>
            <a:off x="1" y="-137160"/>
            <a:ext cx="9143999" cy="115726"/>
            <a:chOff x="0" y="-137160"/>
            <a:chExt cx="9143999" cy="115726"/>
          </a:xfrm>
        </p:grpSpPr>
        <p:sp>
          <p:nvSpPr>
            <p:cNvPr id="9" name="Rectangle 8">
              <a:extLst>
                <a:ext uri="{FF2B5EF4-FFF2-40B4-BE49-F238E27FC236}">
                  <a16:creationId xmlns:a16="http://schemas.microsoft.com/office/drawing/2014/main" id="{5943A0EC-E8F0-4126-8C4A-90A6FAE61928}"/>
                </a:ext>
              </a:extLst>
            </p:cNvPr>
            <p:cNvSpPr/>
            <p:nvPr userDrawn="1"/>
          </p:nvSpPr>
          <p:spPr>
            <a:xfrm>
              <a:off x="0" y="-137160"/>
              <a:ext cx="36360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750"/>
            </a:p>
          </p:txBody>
        </p:sp>
        <p:sp>
          <p:nvSpPr>
            <p:cNvPr id="10" name="Rectangle 9">
              <a:extLst>
                <a:ext uri="{FF2B5EF4-FFF2-40B4-BE49-F238E27FC236}">
                  <a16:creationId xmlns:a16="http://schemas.microsoft.com/office/drawing/2014/main" id="{E8E69994-D7B2-45B6-AC48-ABC6228D6602}"/>
                </a:ext>
              </a:extLst>
            </p:cNvPr>
            <p:cNvSpPr/>
            <p:nvPr userDrawn="1"/>
          </p:nvSpPr>
          <p:spPr>
            <a:xfrm>
              <a:off x="8778874" y="-137160"/>
              <a:ext cx="365125"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750"/>
            </a:p>
          </p:txBody>
        </p:sp>
        <p:sp>
          <p:nvSpPr>
            <p:cNvPr id="11" name="Rectangle 10">
              <a:extLst>
                <a:ext uri="{FF2B5EF4-FFF2-40B4-BE49-F238E27FC236}">
                  <a16:creationId xmlns:a16="http://schemas.microsoft.com/office/drawing/2014/main" id="{56086B99-6C04-4564-B386-CEF768CC44FA}"/>
                </a:ext>
              </a:extLst>
            </p:cNvPr>
            <p:cNvSpPr/>
            <p:nvPr userDrawn="1"/>
          </p:nvSpPr>
          <p:spPr>
            <a:xfrm>
              <a:off x="1623271"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750"/>
            </a:p>
          </p:txBody>
        </p:sp>
        <p:sp>
          <p:nvSpPr>
            <p:cNvPr id="12" name="Rectangle 11">
              <a:extLst>
                <a:ext uri="{FF2B5EF4-FFF2-40B4-BE49-F238E27FC236}">
                  <a16:creationId xmlns:a16="http://schemas.microsoft.com/office/drawing/2014/main" id="{3DD2E38D-0A09-4A3E-BD24-37DE2E9EC91A}"/>
                </a:ext>
              </a:extLst>
            </p:cNvPr>
            <p:cNvSpPr/>
            <p:nvPr userDrawn="1"/>
          </p:nvSpPr>
          <p:spPr>
            <a:xfrm>
              <a:off x="3054392"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750"/>
            </a:p>
          </p:txBody>
        </p:sp>
        <p:sp>
          <p:nvSpPr>
            <p:cNvPr id="13" name="Rectangle 12">
              <a:extLst>
                <a:ext uri="{FF2B5EF4-FFF2-40B4-BE49-F238E27FC236}">
                  <a16:creationId xmlns:a16="http://schemas.microsoft.com/office/drawing/2014/main" id="{B4624E9C-5BAF-4BB6-8EF9-66A4B47C973B}"/>
                </a:ext>
              </a:extLst>
            </p:cNvPr>
            <p:cNvSpPr/>
            <p:nvPr userDrawn="1"/>
          </p:nvSpPr>
          <p:spPr>
            <a:xfrm>
              <a:off x="4486275"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750"/>
            </a:p>
          </p:txBody>
        </p:sp>
        <p:sp>
          <p:nvSpPr>
            <p:cNvPr id="14" name="Rectangle 13">
              <a:extLst>
                <a:ext uri="{FF2B5EF4-FFF2-40B4-BE49-F238E27FC236}">
                  <a16:creationId xmlns:a16="http://schemas.microsoft.com/office/drawing/2014/main" id="{C61BED95-1FC4-424F-B5B7-3148320BC647}"/>
                </a:ext>
              </a:extLst>
            </p:cNvPr>
            <p:cNvSpPr/>
            <p:nvPr userDrawn="1"/>
          </p:nvSpPr>
          <p:spPr>
            <a:xfrm>
              <a:off x="5916634"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750"/>
            </a:p>
          </p:txBody>
        </p:sp>
        <p:sp>
          <p:nvSpPr>
            <p:cNvPr id="15" name="Rectangle 14">
              <a:extLst>
                <a:ext uri="{FF2B5EF4-FFF2-40B4-BE49-F238E27FC236}">
                  <a16:creationId xmlns:a16="http://schemas.microsoft.com/office/drawing/2014/main" id="{FE4D6A2C-D49D-4D67-A717-E65792ED8FB0}"/>
                </a:ext>
              </a:extLst>
            </p:cNvPr>
            <p:cNvSpPr/>
            <p:nvPr userDrawn="1"/>
          </p:nvSpPr>
          <p:spPr>
            <a:xfrm>
              <a:off x="7347755"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750"/>
            </a:p>
          </p:txBody>
        </p:sp>
      </p:grpSp>
      <p:sp>
        <p:nvSpPr>
          <p:cNvPr id="2" name="Title Placeholder 1">
            <a:extLst>
              <a:ext uri="{FF2B5EF4-FFF2-40B4-BE49-F238E27FC236}">
                <a16:creationId xmlns:a16="http://schemas.microsoft.com/office/drawing/2014/main" id="{36D3E94B-F75A-43E2-84AB-FDF386CCE555}"/>
              </a:ext>
            </a:extLst>
          </p:cNvPr>
          <p:cNvSpPr>
            <a:spLocks noGrp="1"/>
          </p:cNvSpPr>
          <p:nvPr>
            <p:ph type="title"/>
          </p:nvPr>
        </p:nvSpPr>
        <p:spPr>
          <a:xfrm>
            <a:off x="365758" y="320040"/>
            <a:ext cx="8412480" cy="685800"/>
          </a:xfrm>
          <a:prstGeom prst="rect">
            <a:avLst/>
          </a:prstGeom>
        </p:spPr>
        <p:txBody>
          <a:bodyPr vert="horz" lIns="0" tIns="0" rIns="0" bIns="0" rtlCol="0" anchor="b" anchorCtr="0">
            <a:noAutofit/>
          </a:bodyPr>
          <a:lstStyle/>
          <a:p>
            <a:r>
              <a:rPr lang="en-US" dirty="0"/>
              <a:t>[Slide title]</a:t>
            </a:r>
          </a:p>
        </p:txBody>
      </p:sp>
      <p:sp>
        <p:nvSpPr>
          <p:cNvPr id="3" name="Text Placeholder 2">
            <a:extLst>
              <a:ext uri="{FF2B5EF4-FFF2-40B4-BE49-F238E27FC236}">
                <a16:creationId xmlns:a16="http://schemas.microsoft.com/office/drawing/2014/main" id="{FC54B348-3077-4F00-B031-9D2252B7D36C}"/>
              </a:ext>
            </a:extLst>
          </p:cNvPr>
          <p:cNvSpPr>
            <a:spLocks noGrp="1"/>
          </p:cNvSpPr>
          <p:nvPr>
            <p:ph type="body" idx="1"/>
          </p:nvPr>
        </p:nvSpPr>
        <p:spPr>
          <a:xfrm>
            <a:off x="365760" y="2194560"/>
            <a:ext cx="8412480" cy="4023360"/>
          </a:xfrm>
          <a:prstGeom prst="rect">
            <a:avLst/>
          </a:prstGeom>
        </p:spPr>
        <p:txBody>
          <a:bodyPr vert="horz" lIns="0" tIns="0" rIns="0" bIns="0" spcCol="18288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Rectangle">
            <a:extLst>
              <a:ext uri="{FF2B5EF4-FFF2-40B4-BE49-F238E27FC236}">
                <a16:creationId xmlns:a16="http://schemas.microsoft.com/office/drawing/2014/main" id="{7F8539E2-CD53-6C45-B465-7CD6D349AA14}"/>
              </a:ext>
              <a:ext uri="{C183D7F6-B498-43B3-948B-1728B52AA6E4}">
                <adec:decorative xmlns:adec="http://schemas.microsoft.com/office/drawing/2017/decorative" val="1"/>
              </a:ext>
            </a:extLst>
          </p:cNvPr>
          <p:cNvSpPr/>
          <p:nvPr userDrawn="1"/>
        </p:nvSpPr>
        <p:spPr bwMode="hidden">
          <a:xfrm>
            <a:off x="0" y="6492240"/>
            <a:ext cx="9144000" cy="365760"/>
          </a:xfrm>
          <a:prstGeom prst="rect">
            <a:avLst/>
          </a:prstGeom>
          <a:solidFill>
            <a:srgbClr val="C1C3C3">
              <a:alpha val="15000"/>
            </a:srgbClr>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750"/>
          </a:p>
        </p:txBody>
      </p:sp>
      <p:sp>
        <p:nvSpPr>
          <p:cNvPr id="17" name="Header Rectangle">
            <a:extLst>
              <a:ext uri="{FF2B5EF4-FFF2-40B4-BE49-F238E27FC236}">
                <a16:creationId xmlns:a16="http://schemas.microsoft.com/office/drawing/2014/main" id="{DA3C3A19-379E-43FB-87A0-ABEFB48E964F}"/>
              </a:ext>
              <a:ext uri="{C183D7F6-B498-43B3-948B-1728B52AA6E4}">
                <adec:decorative xmlns:adec="http://schemas.microsoft.com/office/drawing/2017/decorative" val="1"/>
              </a:ext>
            </a:extLst>
          </p:cNvPr>
          <p:cNvSpPr/>
          <p:nvPr userDrawn="1"/>
        </p:nvSpPr>
        <p:spPr bwMode="hidden">
          <a:xfrm>
            <a:off x="365760" y="0"/>
            <a:ext cx="1280160" cy="91440"/>
          </a:xfrm>
          <a:prstGeom prst="rect">
            <a:avLst/>
          </a:prstGeom>
          <a:solidFill>
            <a:schemeClr val="bg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750"/>
          </a:p>
        </p:txBody>
      </p:sp>
      <p:sp>
        <p:nvSpPr>
          <p:cNvPr id="18" name="Slide Number">
            <a:extLst>
              <a:ext uri="{FF2B5EF4-FFF2-40B4-BE49-F238E27FC236}">
                <a16:creationId xmlns:a16="http://schemas.microsoft.com/office/drawing/2014/main" id="{B208C041-2079-C143-BCBB-CA39FC0EE2EA}"/>
              </a:ext>
            </a:extLst>
          </p:cNvPr>
          <p:cNvSpPr txBox="1">
            <a:spLocks/>
          </p:cNvSpPr>
          <p:nvPr userDrawn="1"/>
        </p:nvSpPr>
        <p:spPr>
          <a:xfrm>
            <a:off x="8503920" y="6583680"/>
            <a:ext cx="274320" cy="137160"/>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69B7A4-A2A9-C149-B668-A90F474E3BB4}" type="slidenum">
              <a:rPr lang="en-US" sz="450" b="0" cap="all" baseline="0" smtClean="0">
                <a:solidFill>
                  <a:schemeClr val="tx1"/>
                </a:solidFill>
                <a:latin typeface="+mn-lt"/>
              </a:rPr>
              <a:pPr algn="r"/>
              <a:t>‹#›</a:t>
            </a:fld>
            <a:endParaRPr lang="en-US" sz="450" b="0" cap="all" baseline="0" dirty="0">
              <a:solidFill>
                <a:schemeClr val="tx1"/>
              </a:solidFill>
              <a:latin typeface="+mn-lt"/>
            </a:endParaRPr>
          </a:p>
        </p:txBody>
      </p:sp>
      <p:pic>
        <p:nvPicPr>
          <p:cNvPr id="6" name="J.P. Morgan Private Bank" descr="J.P. Morgan Private Bank">
            <a:extLst>
              <a:ext uri="{FF2B5EF4-FFF2-40B4-BE49-F238E27FC236}">
                <a16:creationId xmlns:a16="http://schemas.microsoft.com/office/drawing/2014/main" id="{2DD77773-4014-7DA5-B5B7-2DDB775F12A5}"/>
              </a:ext>
            </a:extLst>
          </p:cNvPr>
          <p:cNvPicPr>
            <a:picLocks noChangeAspect="1"/>
          </p:cNvPicPr>
          <p:nvPr userDrawn="1"/>
        </p:nvPicPr>
        <p:blipFill>
          <a:blip r:embed="rId28"/>
          <a:stretch>
            <a:fillRect/>
          </a:stretch>
        </p:blipFill>
        <p:spPr bwMode="black">
          <a:xfrm>
            <a:off x="253746" y="6492240"/>
            <a:ext cx="1235854" cy="365760"/>
          </a:xfrm>
          <a:prstGeom prst="rect">
            <a:avLst/>
          </a:prstGeom>
        </p:spPr>
      </p:pic>
      <p:sp>
        <p:nvSpPr>
          <p:cNvPr id="8" name="TextBox 7">
            <a:extLst>
              <a:ext uri="{FF2B5EF4-FFF2-40B4-BE49-F238E27FC236}">
                <a16:creationId xmlns:a16="http://schemas.microsoft.com/office/drawing/2014/main" id="{A02D3651-78B5-7A76-D3FE-9F194DB12BF5}"/>
              </a:ext>
            </a:extLst>
          </p:cNvPr>
          <p:cNvSpPr txBox="1"/>
          <p:nvPr userDrawn="1">
            <p:extLst>
              <p:ext uri="{1162E1C5-73C7-4A58-AE30-91384D911F3F}">
                <p184:classification xmlns:p184="http://schemas.microsoft.com/office/powerpoint/2018/4/main" val="ftr"/>
              </p:ext>
            </p:extLst>
          </p:nvPr>
        </p:nvSpPr>
        <p:spPr>
          <a:xfrm>
            <a:off x="4023487" y="6705600"/>
            <a:ext cx="1125538"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AXA IM - RESTRICTED</a:t>
            </a:r>
          </a:p>
        </p:txBody>
      </p:sp>
    </p:spTree>
    <p:extLst>
      <p:ext uri="{BB962C8B-B14F-4D97-AF65-F5344CB8AC3E}">
        <p14:creationId xmlns:p14="http://schemas.microsoft.com/office/powerpoint/2010/main" val="695337624"/>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 id="2147484329" r:id="rId12"/>
    <p:sldLayoutId id="2147484330" r:id="rId13"/>
    <p:sldLayoutId id="2147484331" r:id="rId14"/>
    <p:sldLayoutId id="2147484332" r:id="rId15"/>
    <p:sldLayoutId id="2147484333" r:id="rId16"/>
    <p:sldLayoutId id="2147484334" r:id="rId17"/>
    <p:sldLayoutId id="2147484335" r:id="rId18"/>
    <p:sldLayoutId id="2147484336" r:id="rId19"/>
    <p:sldLayoutId id="2147484337" r:id="rId20"/>
    <p:sldLayoutId id="2147484338" r:id="rId21"/>
    <p:sldLayoutId id="2147484339" r:id="rId22"/>
    <p:sldLayoutId id="2147484340" r:id="rId23"/>
    <p:sldLayoutId id="2147484341" r:id="rId24"/>
    <p:sldLayoutId id="2147484342" r:id="rId25"/>
    <p:sldLayoutId id="2147484345"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514350" rtl="0" eaLnBrk="1" latinLnBrk="0" hangingPunct="1">
        <a:lnSpc>
          <a:spcPct val="90000"/>
        </a:lnSpc>
        <a:spcBef>
          <a:spcPct val="0"/>
        </a:spcBef>
        <a:buNone/>
        <a:defRPr sz="1800" b="0" kern="1200">
          <a:solidFill>
            <a:schemeClr val="tx1"/>
          </a:solidFill>
          <a:latin typeface="+mj-lt"/>
          <a:ea typeface="+mj-ea"/>
          <a:cs typeface="+mj-cs"/>
        </a:defRPr>
      </a:lvl1pPr>
    </p:titleStyle>
    <p:bodyStyle>
      <a:lvl1pPr marL="102870" indent="-102870" algn="l" defTabSz="514350" rtl="0" eaLnBrk="1" latinLnBrk="0" hangingPunct="1">
        <a:lnSpc>
          <a:spcPct val="100000"/>
        </a:lnSpc>
        <a:spcBef>
          <a:spcPts val="675"/>
        </a:spcBef>
        <a:buClrTx/>
        <a:buFont typeface="Arial" panose="020B0604020202020204" pitchFamily="34" charset="0"/>
        <a:buChar char="•"/>
        <a:defRPr sz="750" kern="1200">
          <a:solidFill>
            <a:schemeClr val="tx1"/>
          </a:solidFill>
          <a:latin typeface="+mn-lt"/>
          <a:ea typeface="+mn-ea"/>
          <a:cs typeface="+mn-cs"/>
        </a:defRPr>
      </a:lvl1pPr>
      <a:lvl2pPr marL="205740" indent="-102870" algn="l" defTabSz="514350" rtl="0" eaLnBrk="1" latinLnBrk="0" hangingPunct="1">
        <a:lnSpc>
          <a:spcPct val="100000"/>
        </a:lnSpc>
        <a:spcBef>
          <a:spcPts val="225"/>
        </a:spcBef>
        <a:buClrTx/>
        <a:buFont typeface="Arial" panose="020B0604020202020204" pitchFamily="34" charset="0"/>
        <a:buChar char="◦"/>
        <a:defRPr sz="750" kern="1200">
          <a:solidFill>
            <a:schemeClr val="tx1"/>
          </a:solidFill>
          <a:latin typeface="+mn-lt"/>
          <a:ea typeface="+mn-ea"/>
          <a:cs typeface="+mn-cs"/>
        </a:defRPr>
      </a:lvl2pPr>
      <a:lvl3pPr marL="308610" indent="-102870" algn="l" defTabSz="514350" rtl="0" eaLnBrk="1" latinLnBrk="0" hangingPunct="1">
        <a:lnSpc>
          <a:spcPct val="100000"/>
        </a:lnSpc>
        <a:spcBef>
          <a:spcPts val="225"/>
        </a:spcBef>
        <a:buClrTx/>
        <a:buFont typeface="Arial" panose="020B0604020202020204" pitchFamily="34" charset="0"/>
        <a:buChar char="–"/>
        <a:defRPr sz="750" kern="1200">
          <a:solidFill>
            <a:schemeClr val="tx1"/>
          </a:solidFill>
          <a:latin typeface="+mn-lt"/>
          <a:ea typeface="+mn-ea"/>
          <a:cs typeface="+mn-cs"/>
        </a:defRPr>
      </a:lvl3pPr>
      <a:lvl4pPr marL="411480" indent="-102870" algn="l" defTabSz="514350" rtl="0" eaLnBrk="1" latinLnBrk="0" hangingPunct="1">
        <a:lnSpc>
          <a:spcPct val="100000"/>
        </a:lnSpc>
        <a:spcBef>
          <a:spcPts val="225"/>
        </a:spcBef>
        <a:buClrTx/>
        <a:buFont typeface="Arial" panose="020B0604020202020204" pitchFamily="34" charset="0"/>
        <a:buChar char="–"/>
        <a:defRPr sz="750" kern="1200">
          <a:solidFill>
            <a:schemeClr val="tx1"/>
          </a:solidFill>
          <a:latin typeface="+mn-lt"/>
          <a:ea typeface="+mn-ea"/>
          <a:cs typeface="+mn-cs"/>
        </a:defRPr>
      </a:lvl4pPr>
      <a:lvl5pPr marL="514350" indent="-102870" algn="l" defTabSz="514350" rtl="0" eaLnBrk="1" latinLnBrk="0" hangingPunct="1">
        <a:lnSpc>
          <a:spcPct val="100000"/>
        </a:lnSpc>
        <a:spcBef>
          <a:spcPts val="225"/>
        </a:spcBef>
        <a:buClrTx/>
        <a:buFont typeface="Arial" panose="020B0604020202020204" pitchFamily="34" charset="0"/>
        <a:buChar char="–"/>
        <a:defRPr sz="750" kern="1200">
          <a:solidFill>
            <a:schemeClr val="tx1"/>
          </a:solidFill>
          <a:latin typeface="+mn-lt"/>
          <a:ea typeface="+mn-ea"/>
          <a:cs typeface="+mn-cs"/>
        </a:defRPr>
      </a:lvl5pPr>
      <a:lvl6pPr marL="617220" indent="-102870" algn="l" defTabSz="514350" rtl="0" eaLnBrk="1" latinLnBrk="0" hangingPunct="1">
        <a:lnSpc>
          <a:spcPct val="100000"/>
        </a:lnSpc>
        <a:spcBef>
          <a:spcPts val="225"/>
        </a:spcBef>
        <a:buClrTx/>
        <a:buFont typeface="Arial" panose="020B0604020202020204" pitchFamily="34" charset="0"/>
        <a:buChar char="–"/>
        <a:defRPr sz="750" kern="1200">
          <a:solidFill>
            <a:schemeClr val="tx1"/>
          </a:solidFill>
          <a:latin typeface="+mn-lt"/>
          <a:ea typeface="+mn-ea"/>
          <a:cs typeface="+mn-cs"/>
        </a:defRPr>
      </a:lvl6pPr>
      <a:lvl7pPr marL="720090" indent="-102870" algn="l" defTabSz="514350" rtl="0" eaLnBrk="1" latinLnBrk="0" hangingPunct="1">
        <a:lnSpc>
          <a:spcPct val="100000"/>
        </a:lnSpc>
        <a:spcBef>
          <a:spcPts val="225"/>
        </a:spcBef>
        <a:buClrTx/>
        <a:buFont typeface="Arial" panose="020B0604020202020204" pitchFamily="34" charset="0"/>
        <a:buChar char="–"/>
        <a:defRPr sz="750" kern="1200">
          <a:solidFill>
            <a:schemeClr val="tx1"/>
          </a:solidFill>
          <a:latin typeface="+mn-lt"/>
          <a:ea typeface="+mn-ea"/>
          <a:cs typeface="+mn-cs"/>
        </a:defRPr>
      </a:lvl7pPr>
      <a:lvl8pPr marL="822960" indent="-102870" algn="l" defTabSz="514350" rtl="0" eaLnBrk="1" latinLnBrk="0" hangingPunct="1">
        <a:lnSpc>
          <a:spcPct val="100000"/>
        </a:lnSpc>
        <a:spcBef>
          <a:spcPts val="225"/>
        </a:spcBef>
        <a:buClrTx/>
        <a:buFont typeface="Arial" panose="020B0604020202020204" pitchFamily="34" charset="0"/>
        <a:buChar char="–"/>
        <a:defRPr sz="750" kern="1200">
          <a:solidFill>
            <a:schemeClr val="tx1"/>
          </a:solidFill>
          <a:latin typeface="+mn-lt"/>
          <a:ea typeface="+mn-ea"/>
          <a:cs typeface="+mn-cs"/>
        </a:defRPr>
      </a:lvl8pPr>
      <a:lvl9pPr marL="925830" indent="-102870" algn="l" defTabSz="514350" rtl="0" eaLnBrk="1" latinLnBrk="0" hangingPunct="1">
        <a:lnSpc>
          <a:spcPct val="100000"/>
        </a:lnSpc>
        <a:spcBef>
          <a:spcPts val="225"/>
        </a:spcBef>
        <a:buClrTx/>
        <a:buFont typeface="Arial" panose="020B0604020202020204" pitchFamily="34" charset="0"/>
        <a:buChar char="–"/>
        <a:defRPr sz="750" kern="1200">
          <a:solidFill>
            <a:schemeClr val="tx1"/>
          </a:solidFill>
          <a:latin typeface="+mn-lt"/>
          <a:ea typeface="+mn-ea"/>
          <a:cs typeface="+mn-cs"/>
        </a:defRPr>
      </a:lvl9pPr>
    </p:bodyStyle>
    <p:otherStyle>
      <a:defPPr>
        <a:defRPr lang="en-US"/>
      </a:defPPr>
      <a:lvl1pPr marL="0" algn="l" defTabSz="514350" rtl="0" eaLnBrk="1" latinLnBrk="0" hangingPunct="1">
        <a:defRPr sz="750" kern="1200">
          <a:solidFill>
            <a:schemeClr val="tx1"/>
          </a:solidFill>
          <a:latin typeface="+mn-lt"/>
          <a:ea typeface="+mn-ea"/>
          <a:cs typeface="+mn-cs"/>
        </a:defRPr>
      </a:lvl1pPr>
      <a:lvl2pPr marL="257175" algn="l" defTabSz="514350" rtl="0" eaLnBrk="1" latinLnBrk="0" hangingPunct="1">
        <a:defRPr sz="750" kern="1200">
          <a:solidFill>
            <a:schemeClr val="tx1"/>
          </a:solidFill>
          <a:latin typeface="+mn-lt"/>
          <a:ea typeface="+mn-ea"/>
          <a:cs typeface="+mn-cs"/>
        </a:defRPr>
      </a:lvl2pPr>
      <a:lvl3pPr marL="514350" algn="l" defTabSz="514350" rtl="0" eaLnBrk="1" latinLnBrk="0" hangingPunct="1">
        <a:defRPr sz="750" kern="1200">
          <a:solidFill>
            <a:schemeClr val="tx1"/>
          </a:solidFill>
          <a:latin typeface="+mn-lt"/>
          <a:ea typeface="+mn-ea"/>
          <a:cs typeface="+mn-cs"/>
        </a:defRPr>
      </a:lvl3pPr>
      <a:lvl4pPr marL="771525" algn="l" defTabSz="514350" rtl="0" eaLnBrk="1" latinLnBrk="0" hangingPunct="1">
        <a:defRPr sz="750" kern="1200">
          <a:solidFill>
            <a:schemeClr val="tx1"/>
          </a:solidFill>
          <a:latin typeface="+mn-lt"/>
          <a:ea typeface="+mn-ea"/>
          <a:cs typeface="+mn-cs"/>
        </a:defRPr>
      </a:lvl4pPr>
      <a:lvl5pPr marL="1028700" algn="l" defTabSz="514350" rtl="0" eaLnBrk="1" latinLnBrk="0" hangingPunct="1">
        <a:defRPr sz="750" kern="1200">
          <a:solidFill>
            <a:schemeClr val="tx1"/>
          </a:solidFill>
          <a:latin typeface="+mn-lt"/>
          <a:ea typeface="+mn-ea"/>
          <a:cs typeface="+mn-cs"/>
        </a:defRPr>
      </a:lvl5pPr>
      <a:lvl6pPr marL="1285875" algn="l" defTabSz="514350" rtl="0" eaLnBrk="1" latinLnBrk="0" hangingPunct="1">
        <a:defRPr sz="750" kern="1200">
          <a:solidFill>
            <a:schemeClr val="tx1"/>
          </a:solidFill>
          <a:latin typeface="+mn-lt"/>
          <a:ea typeface="+mn-ea"/>
          <a:cs typeface="+mn-cs"/>
        </a:defRPr>
      </a:lvl6pPr>
      <a:lvl7pPr marL="1543050" algn="l" defTabSz="514350" rtl="0" eaLnBrk="1" latinLnBrk="0" hangingPunct="1">
        <a:defRPr sz="750" kern="1200">
          <a:solidFill>
            <a:schemeClr val="tx1"/>
          </a:solidFill>
          <a:latin typeface="+mn-lt"/>
          <a:ea typeface="+mn-ea"/>
          <a:cs typeface="+mn-cs"/>
        </a:defRPr>
      </a:lvl7pPr>
      <a:lvl8pPr marL="1800225" algn="l" defTabSz="514350" rtl="0" eaLnBrk="1" latinLnBrk="0" hangingPunct="1">
        <a:defRPr sz="750" kern="1200">
          <a:solidFill>
            <a:schemeClr val="tx1"/>
          </a:solidFill>
          <a:latin typeface="+mn-lt"/>
          <a:ea typeface="+mn-ea"/>
          <a:cs typeface="+mn-cs"/>
        </a:defRPr>
      </a:lvl8pPr>
      <a:lvl9pPr marL="2057400" algn="l" defTabSz="514350" rtl="0" eaLnBrk="1" latinLnBrk="0" hangingPunct="1">
        <a:defRPr sz="7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0">
          <p15:clr>
            <a:srgbClr val="F26B43"/>
          </p15:clr>
        </p15:guide>
        <p15:guide id="2" pos="5530">
          <p15:clr>
            <a:srgbClr val="F26B43"/>
          </p15:clr>
        </p15:guide>
        <p15:guide id="4" orient="horz" pos="3917">
          <p15:clr>
            <a:srgbClr val="F26B43"/>
          </p15:clr>
        </p15:guide>
        <p15:guide id="5" orient="horz" pos="202">
          <p15:clr>
            <a:srgbClr val="F26B43"/>
          </p15:clr>
        </p15:guide>
        <p15:guide id="6" orient="horz" pos="4090">
          <p15:clr>
            <a:srgbClr val="F26B43"/>
          </p15:clr>
        </p15:guide>
        <p15:guide id="7" pos="1022">
          <p15:clr>
            <a:srgbClr val="F26B43"/>
          </p15:clr>
        </p15:guide>
        <p15:guide id="8" pos="1131">
          <p15:clr>
            <a:srgbClr val="F26B43"/>
          </p15:clr>
        </p15:guide>
        <p15:guide id="9" pos="1923">
          <p15:clr>
            <a:srgbClr val="F26B43"/>
          </p15:clr>
        </p15:guide>
        <p15:guide id="10" pos="2033">
          <p15:clr>
            <a:srgbClr val="F26B43"/>
          </p15:clr>
        </p15:guide>
        <p15:guide id="11" pos="2825">
          <p15:clr>
            <a:srgbClr val="F26B43"/>
          </p15:clr>
        </p15:guide>
        <p15:guide id="12" pos="2934">
          <p15:clr>
            <a:srgbClr val="F26B43"/>
          </p15:clr>
        </p15:guide>
        <p15:guide id="13" pos="3726">
          <p15:clr>
            <a:srgbClr val="F26B43"/>
          </p15:clr>
        </p15:guide>
        <p15:guide id="14" pos="3836">
          <p15:clr>
            <a:srgbClr val="F26B43"/>
          </p15:clr>
        </p15:guide>
        <p15:guide id="15" pos="4628">
          <p15:clr>
            <a:srgbClr val="F26B43"/>
          </p15:clr>
        </p15:guide>
        <p15:guide id="16" pos="473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id" hidden="1">
            <a:extLst>
              <a:ext uri="{FF2B5EF4-FFF2-40B4-BE49-F238E27FC236}">
                <a16:creationId xmlns:a16="http://schemas.microsoft.com/office/drawing/2014/main" id="{0AE9F69A-0589-4193-8C5B-E4A19D623E3B}"/>
              </a:ext>
            </a:extLst>
          </p:cNvPr>
          <p:cNvGrpSpPr/>
          <p:nvPr userDrawn="1"/>
        </p:nvGrpSpPr>
        <p:grpSpPr>
          <a:xfrm>
            <a:off x="0" y="-137160"/>
            <a:ext cx="9143999" cy="115726"/>
            <a:chOff x="0" y="-137160"/>
            <a:chExt cx="9143999" cy="115726"/>
          </a:xfrm>
        </p:grpSpPr>
        <p:sp>
          <p:nvSpPr>
            <p:cNvPr id="9" name="Rectangle 8">
              <a:extLst>
                <a:ext uri="{FF2B5EF4-FFF2-40B4-BE49-F238E27FC236}">
                  <a16:creationId xmlns:a16="http://schemas.microsoft.com/office/drawing/2014/main" id="{5943A0EC-E8F0-4126-8C4A-90A6FAE61928}"/>
                </a:ext>
              </a:extLst>
            </p:cNvPr>
            <p:cNvSpPr/>
            <p:nvPr userDrawn="1"/>
          </p:nvSpPr>
          <p:spPr>
            <a:xfrm>
              <a:off x="0" y="-137160"/>
              <a:ext cx="36360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lang="en-US" sz="1000">
                <a:solidFill>
                  <a:srgbClr val="FFFFFF"/>
                </a:solidFill>
              </a:endParaRPr>
            </a:p>
          </p:txBody>
        </p:sp>
        <p:sp>
          <p:nvSpPr>
            <p:cNvPr id="10" name="Rectangle 9">
              <a:extLst>
                <a:ext uri="{FF2B5EF4-FFF2-40B4-BE49-F238E27FC236}">
                  <a16:creationId xmlns:a16="http://schemas.microsoft.com/office/drawing/2014/main" id="{E8E69994-D7B2-45B6-AC48-ABC6228D6602}"/>
                </a:ext>
              </a:extLst>
            </p:cNvPr>
            <p:cNvSpPr/>
            <p:nvPr userDrawn="1"/>
          </p:nvSpPr>
          <p:spPr>
            <a:xfrm>
              <a:off x="8778874" y="-137160"/>
              <a:ext cx="365125"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lang="en-US" sz="1000">
                <a:solidFill>
                  <a:srgbClr val="FFFFFF"/>
                </a:solidFill>
              </a:endParaRPr>
            </a:p>
          </p:txBody>
        </p:sp>
        <p:sp>
          <p:nvSpPr>
            <p:cNvPr id="11" name="Rectangle 10">
              <a:extLst>
                <a:ext uri="{FF2B5EF4-FFF2-40B4-BE49-F238E27FC236}">
                  <a16:creationId xmlns:a16="http://schemas.microsoft.com/office/drawing/2014/main" id="{56086B99-6C04-4564-B386-CEF768CC44FA}"/>
                </a:ext>
              </a:extLst>
            </p:cNvPr>
            <p:cNvSpPr/>
            <p:nvPr userDrawn="1"/>
          </p:nvSpPr>
          <p:spPr>
            <a:xfrm>
              <a:off x="1623271"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lang="en-US" sz="1000">
                <a:solidFill>
                  <a:srgbClr val="FFFFFF"/>
                </a:solidFill>
              </a:endParaRPr>
            </a:p>
          </p:txBody>
        </p:sp>
        <p:sp>
          <p:nvSpPr>
            <p:cNvPr id="12" name="Rectangle 11">
              <a:extLst>
                <a:ext uri="{FF2B5EF4-FFF2-40B4-BE49-F238E27FC236}">
                  <a16:creationId xmlns:a16="http://schemas.microsoft.com/office/drawing/2014/main" id="{3DD2E38D-0A09-4A3E-BD24-37DE2E9EC91A}"/>
                </a:ext>
              </a:extLst>
            </p:cNvPr>
            <p:cNvSpPr/>
            <p:nvPr userDrawn="1"/>
          </p:nvSpPr>
          <p:spPr>
            <a:xfrm>
              <a:off x="3054392"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lang="en-US" sz="1000">
                <a:solidFill>
                  <a:srgbClr val="FFFFFF"/>
                </a:solidFill>
              </a:endParaRPr>
            </a:p>
          </p:txBody>
        </p:sp>
        <p:sp>
          <p:nvSpPr>
            <p:cNvPr id="13" name="Rectangle 12">
              <a:extLst>
                <a:ext uri="{FF2B5EF4-FFF2-40B4-BE49-F238E27FC236}">
                  <a16:creationId xmlns:a16="http://schemas.microsoft.com/office/drawing/2014/main" id="{B4624E9C-5BAF-4BB6-8EF9-66A4B47C973B}"/>
                </a:ext>
              </a:extLst>
            </p:cNvPr>
            <p:cNvSpPr/>
            <p:nvPr userDrawn="1"/>
          </p:nvSpPr>
          <p:spPr>
            <a:xfrm>
              <a:off x="4486275"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lang="en-US" sz="1000">
                <a:solidFill>
                  <a:srgbClr val="FFFFFF"/>
                </a:solidFill>
              </a:endParaRPr>
            </a:p>
          </p:txBody>
        </p:sp>
        <p:sp>
          <p:nvSpPr>
            <p:cNvPr id="14" name="Rectangle 13">
              <a:extLst>
                <a:ext uri="{FF2B5EF4-FFF2-40B4-BE49-F238E27FC236}">
                  <a16:creationId xmlns:a16="http://schemas.microsoft.com/office/drawing/2014/main" id="{C61BED95-1FC4-424F-B5B7-3148320BC647}"/>
                </a:ext>
              </a:extLst>
            </p:cNvPr>
            <p:cNvSpPr/>
            <p:nvPr userDrawn="1"/>
          </p:nvSpPr>
          <p:spPr>
            <a:xfrm>
              <a:off x="5916634"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lang="en-US" sz="1000">
                <a:solidFill>
                  <a:srgbClr val="FFFFFF"/>
                </a:solidFill>
              </a:endParaRPr>
            </a:p>
          </p:txBody>
        </p:sp>
        <p:sp>
          <p:nvSpPr>
            <p:cNvPr id="15" name="Rectangle 14">
              <a:extLst>
                <a:ext uri="{FF2B5EF4-FFF2-40B4-BE49-F238E27FC236}">
                  <a16:creationId xmlns:a16="http://schemas.microsoft.com/office/drawing/2014/main" id="{FE4D6A2C-D49D-4D67-A717-E65792ED8FB0}"/>
                </a:ext>
              </a:extLst>
            </p:cNvPr>
            <p:cNvSpPr/>
            <p:nvPr userDrawn="1"/>
          </p:nvSpPr>
          <p:spPr>
            <a:xfrm>
              <a:off x="7347755"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lang="en-US" sz="1000">
                <a:solidFill>
                  <a:srgbClr val="FFFFFF"/>
                </a:solidFill>
              </a:endParaRPr>
            </a:p>
          </p:txBody>
        </p:sp>
      </p:grpSp>
      <p:sp>
        <p:nvSpPr>
          <p:cNvPr id="2" name="Title Placeholder 1">
            <a:extLst>
              <a:ext uri="{FF2B5EF4-FFF2-40B4-BE49-F238E27FC236}">
                <a16:creationId xmlns:a16="http://schemas.microsoft.com/office/drawing/2014/main" id="{36D3E94B-F75A-43E2-84AB-FDF386CCE555}"/>
              </a:ext>
            </a:extLst>
          </p:cNvPr>
          <p:cNvSpPr>
            <a:spLocks noGrp="1"/>
          </p:cNvSpPr>
          <p:nvPr>
            <p:ph type="title"/>
          </p:nvPr>
        </p:nvSpPr>
        <p:spPr>
          <a:xfrm>
            <a:off x="365758" y="320040"/>
            <a:ext cx="8412480" cy="685800"/>
          </a:xfrm>
          <a:prstGeom prst="rect">
            <a:avLst/>
          </a:prstGeom>
        </p:spPr>
        <p:txBody>
          <a:bodyPr vert="horz" lIns="0" tIns="0" rIns="0" bIns="0" rtlCol="0" anchor="b" anchorCtr="0">
            <a:noAutofit/>
          </a:bodyPr>
          <a:lstStyle/>
          <a:p>
            <a:r>
              <a:rPr lang="en-US" dirty="0"/>
              <a:t>[Slide title]</a:t>
            </a:r>
          </a:p>
        </p:txBody>
      </p:sp>
      <p:sp>
        <p:nvSpPr>
          <p:cNvPr id="3" name="Text Placeholder 2">
            <a:extLst>
              <a:ext uri="{FF2B5EF4-FFF2-40B4-BE49-F238E27FC236}">
                <a16:creationId xmlns:a16="http://schemas.microsoft.com/office/drawing/2014/main" id="{FC54B348-3077-4F00-B031-9D2252B7D36C}"/>
              </a:ext>
            </a:extLst>
          </p:cNvPr>
          <p:cNvSpPr>
            <a:spLocks noGrp="1"/>
          </p:cNvSpPr>
          <p:nvPr>
            <p:ph type="body" idx="1"/>
          </p:nvPr>
        </p:nvSpPr>
        <p:spPr>
          <a:xfrm>
            <a:off x="365760" y="2194560"/>
            <a:ext cx="8412480" cy="4023360"/>
          </a:xfrm>
          <a:prstGeom prst="rect">
            <a:avLst/>
          </a:prstGeom>
        </p:spPr>
        <p:txBody>
          <a:bodyPr vert="horz" lIns="0" tIns="0" rIns="0" bIns="0" spcCol="18288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Rectangle">
            <a:extLst>
              <a:ext uri="{FF2B5EF4-FFF2-40B4-BE49-F238E27FC236}">
                <a16:creationId xmlns:a16="http://schemas.microsoft.com/office/drawing/2014/main" id="{7F8539E2-CD53-6C45-B465-7CD6D349AA14}"/>
              </a:ext>
              <a:ext uri="{C183D7F6-B498-43B3-948B-1728B52AA6E4}">
                <adec:decorative xmlns:adec="http://schemas.microsoft.com/office/drawing/2017/decorative" val="1"/>
              </a:ext>
            </a:extLst>
          </p:cNvPr>
          <p:cNvSpPr/>
          <p:nvPr userDrawn="1"/>
        </p:nvSpPr>
        <p:spPr bwMode="hidden">
          <a:xfrm>
            <a:off x="0" y="6492240"/>
            <a:ext cx="9144000" cy="365760"/>
          </a:xfrm>
          <a:prstGeom prst="rect">
            <a:avLst/>
          </a:prstGeom>
          <a:solidFill>
            <a:srgbClr val="C1C3C3">
              <a:alpha val="15000"/>
            </a:srgbClr>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solidFill>
                <a:srgbClr val="FFFFFF"/>
              </a:solidFill>
            </a:endParaRPr>
          </a:p>
        </p:txBody>
      </p:sp>
      <p:sp>
        <p:nvSpPr>
          <p:cNvPr id="8" name="Slide Number">
            <a:extLst>
              <a:ext uri="{FF2B5EF4-FFF2-40B4-BE49-F238E27FC236}">
                <a16:creationId xmlns:a16="http://schemas.microsoft.com/office/drawing/2014/main" id="{B208C041-2079-C143-BCBB-CA39FC0EE2EA}"/>
              </a:ext>
            </a:extLst>
          </p:cNvPr>
          <p:cNvSpPr txBox="1">
            <a:spLocks/>
          </p:cNvSpPr>
          <p:nvPr userDrawn="1"/>
        </p:nvSpPr>
        <p:spPr>
          <a:xfrm>
            <a:off x="8503920" y="6583680"/>
            <a:ext cx="274320" cy="137160"/>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69B7A4-A2A9-C149-B668-A90F474E3BB4}" type="slidenum">
              <a:rPr lang="en-US" sz="600" b="0" cap="all" smtClean="0">
                <a:solidFill>
                  <a:srgbClr val="000000"/>
                </a:solidFill>
                <a:latin typeface="Arial"/>
              </a:rPr>
              <a:pPr algn="r"/>
              <a:t>‹#›</a:t>
            </a:fld>
            <a:endParaRPr lang="en-US" sz="600" b="0" cap="all" dirty="0">
              <a:solidFill>
                <a:srgbClr val="000000"/>
              </a:solidFill>
              <a:latin typeface="Arial"/>
            </a:endParaRPr>
          </a:p>
        </p:txBody>
      </p:sp>
      <p:pic>
        <p:nvPicPr>
          <p:cNvPr id="16" name="J.P. Morgan Private Bank" descr="J.P. Morgan Private Bank">
            <a:extLst>
              <a:ext uri="{FF2B5EF4-FFF2-40B4-BE49-F238E27FC236}">
                <a16:creationId xmlns:a16="http://schemas.microsoft.com/office/drawing/2014/main" id="{8CAFF029-EF4D-0F4D-9289-E22E64DFDBCF}"/>
              </a:ext>
            </a:extLst>
          </p:cNvPr>
          <p:cNvPicPr>
            <a:picLocks noChangeAspect="1"/>
          </p:cNvPicPr>
          <p:nvPr userDrawn="1"/>
        </p:nvPicPr>
        <p:blipFill rotWithShape="1">
          <a:blip r:embed="rId23"/>
          <a:srcRect l="1" r="1831"/>
          <a:stretch/>
        </p:blipFill>
        <p:spPr bwMode="black">
          <a:xfrm>
            <a:off x="245047" y="6492240"/>
            <a:ext cx="1617619" cy="365760"/>
          </a:xfrm>
          <a:prstGeom prst="rect">
            <a:avLst/>
          </a:prstGeom>
        </p:spPr>
      </p:pic>
      <p:sp>
        <p:nvSpPr>
          <p:cNvPr id="7" name="TextBox 6">
            <a:extLst>
              <a:ext uri="{FF2B5EF4-FFF2-40B4-BE49-F238E27FC236}">
                <a16:creationId xmlns:a16="http://schemas.microsoft.com/office/drawing/2014/main" id="{FB9DAE97-D47C-27F6-1BDB-2D2A31884F9B}"/>
              </a:ext>
            </a:extLst>
          </p:cNvPr>
          <p:cNvSpPr txBox="1"/>
          <p:nvPr userDrawn="1">
            <p:extLst>
              <p:ext uri="{1162E1C5-73C7-4A58-AE30-91384D911F3F}">
                <p184:classification xmlns:p184="http://schemas.microsoft.com/office/powerpoint/2018/4/main" val="ftr"/>
              </p:ext>
            </p:extLst>
          </p:nvPr>
        </p:nvSpPr>
        <p:spPr>
          <a:xfrm>
            <a:off x="4023487" y="6705600"/>
            <a:ext cx="1125538"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AXA IM - RESTRICTED</a:t>
            </a:r>
          </a:p>
        </p:txBody>
      </p:sp>
    </p:spTree>
    <p:extLst>
      <p:ext uri="{BB962C8B-B14F-4D97-AF65-F5344CB8AC3E}">
        <p14:creationId xmlns:p14="http://schemas.microsoft.com/office/powerpoint/2010/main" val="145278852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 id="2147483816"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sz="2400" b="0" kern="1200">
          <a:solidFill>
            <a:schemeClr val="tx1"/>
          </a:solidFill>
          <a:latin typeface="+mj-lt"/>
          <a:ea typeface="+mj-ea"/>
          <a:cs typeface="+mj-cs"/>
        </a:defRPr>
      </a:lvl1pPr>
    </p:titleStyle>
    <p:bodyStyle>
      <a:lvl1pPr marL="137160" indent="-137160" algn="l" defTabSz="685800" rtl="0" eaLnBrk="1" latinLnBrk="0" hangingPunct="1">
        <a:lnSpc>
          <a:spcPct val="100000"/>
        </a:lnSpc>
        <a:spcBef>
          <a:spcPts val="900"/>
        </a:spcBef>
        <a:buClrTx/>
        <a:buFont typeface="Arial" panose="020B0604020202020204" pitchFamily="34" charset="0"/>
        <a:buChar char="•"/>
        <a:defRPr sz="10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685800" rtl="0" eaLnBrk="1" latinLnBrk="0" hangingPunct="1">
        <a:defRPr sz="1000" kern="1200">
          <a:solidFill>
            <a:schemeClr val="tx1"/>
          </a:solidFill>
          <a:latin typeface="+mn-lt"/>
          <a:ea typeface="+mn-ea"/>
          <a:cs typeface="+mn-cs"/>
        </a:defRPr>
      </a:lvl1pPr>
      <a:lvl2pPr marL="342900" algn="l" defTabSz="685800" rtl="0" eaLnBrk="1" latinLnBrk="0" hangingPunct="1">
        <a:defRPr sz="1000" kern="1200">
          <a:solidFill>
            <a:schemeClr val="tx1"/>
          </a:solidFill>
          <a:latin typeface="+mn-lt"/>
          <a:ea typeface="+mn-ea"/>
          <a:cs typeface="+mn-cs"/>
        </a:defRPr>
      </a:lvl2pPr>
      <a:lvl3pPr marL="685800" algn="l" defTabSz="685800" rtl="0" eaLnBrk="1" latinLnBrk="0" hangingPunct="1">
        <a:defRPr sz="1000" kern="1200">
          <a:solidFill>
            <a:schemeClr val="tx1"/>
          </a:solidFill>
          <a:latin typeface="+mn-lt"/>
          <a:ea typeface="+mn-ea"/>
          <a:cs typeface="+mn-cs"/>
        </a:defRPr>
      </a:lvl3pPr>
      <a:lvl4pPr marL="1028700" algn="l" defTabSz="685800" rtl="0" eaLnBrk="1" latinLnBrk="0" hangingPunct="1">
        <a:defRPr sz="1000" kern="1200">
          <a:solidFill>
            <a:schemeClr val="tx1"/>
          </a:solidFill>
          <a:latin typeface="+mn-lt"/>
          <a:ea typeface="+mn-ea"/>
          <a:cs typeface="+mn-cs"/>
        </a:defRPr>
      </a:lvl4pPr>
      <a:lvl5pPr marL="1371600" algn="l" defTabSz="685800" rtl="0" eaLnBrk="1" latinLnBrk="0" hangingPunct="1">
        <a:defRPr sz="1000" kern="1200">
          <a:solidFill>
            <a:schemeClr val="tx1"/>
          </a:solidFill>
          <a:latin typeface="+mn-lt"/>
          <a:ea typeface="+mn-ea"/>
          <a:cs typeface="+mn-cs"/>
        </a:defRPr>
      </a:lvl5pPr>
      <a:lvl6pPr marL="1714500" algn="l" defTabSz="685800" rtl="0" eaLnBrk="1" latinLnBrk="0" hangingPunct="1">
        <a:defRPr sz="1000" kern="1200">
          <a:solidFill>
            <a:schemeClr val="tx1"/>
          </a:solidFill>
          <a:latin typeface="+mn-lt"/>
          <a:ea typeface="+mn-ea"/>
          <a:cs typeface="+mn-cs"/>
        </a:defRPr>
      </a:lvl6pPr>
      <a:lvl7pPr marL="2057400" algn="l" defTabSz="685800" rtl="0" eaLnBrk="1" latinLnBrk="0" hangingPunct="1">
        <a:defRPr sz="1000" kern="1200">
          <a:solidFill>
            <a:schemeClr val="tx1"/>
          </a:solidFill>
          <a:latin typeface="+mn-lt"/>
          <a:ea typeface="+mn-ea"/>
          <a:cs typeface="+mn-cs"/>
        </a:defRPr>
      </a:lvl7pPr>
      <a:lvl8pPr marL="2400300" algn="l" defTabSz="685800" rtl="0" eaLnBrk="1" latinLnBrk="0" hangingPunct="1">
        <a:defRPr sz="1000" kern="1200">
          <a:solidFill>
            <a:schemeClr val="tx1"/>
          </a:solidFill>
          <a:latin typeface="+mn-lt"/>
          <a:ea typeface="+mn-ea"/>
          <a:cs typeface="+mn-cs"/>
        </a:defRPr>
      </a:lvl8pPr>
      <a:lvl9pPr marL="2743200" algn="l" defTabSz="685800" rtl="0" eaLnBrk="1" latinLnBrk="0" hangingPunct="1">
        <a:defRPr sz="10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0">
          <p15:clr>
            <a:srgbClr val="F26B43"/>
          </p15:clr>
        </p15:guide>
        <p15:guide id="2" pos="5530">
          <p15:clr>
            <a:srgbClr val="F26B43"/>
          </p15:clr>
        </p15:guide>
        <p15:guide id="3" orient="horz" pos="3917">
          <p15:clr>
            <a:srgbClr val="F26B43"/>
          </p15:clr>
        </p15:guide>
        <p15:guide id="4" orient="horz" pos="202">
          <p15:clr>
            <a:srgbClr val="F26B43"/>
          </p15:clr>
        </p15:guide>
        <p15:guide id="5" orient="horz" pos="4090">
          <p15:clr>
            <a:srgbClr val="F26B43"/>
          </p15:clr>
        </p15:guide>
        <p15:guide id="6" pos="1022">
          <p15:clr>
            <a:srgbClr val="F26B43"/>
          </p15:clr>
        </p15:guide>
        <p15:guide id="7" pos="1131">
          <p15:clr>
            <a:srgbClr val="F26B43"/>
          </p15:clr>
        </p15:guide>
        <p15:guide id="8" pos="1923">
          <p15:clr>
            <a:srgbClr val="F26B43"/>
          </p15:clr>
        </p15:guide>
        <p15:guide id="9" pos="2033">
          <p15:clr>
            <a:srgbClr val="F26B43"/>
          </p15:clr>
        </p15:guide>
        <p15:guide id="10" pos="2825">
          <p15:clr>
            <a:srgbClr val="F26B43"/>
          </p15:clr>
        </p15:guide>
        <p15:guide id="11" pos="2934">
          <p15:clr>
            <a:srgbClr val="F26B43"/>
          </p15:clr>
        </p15:guide>
        <p15:guide id="12" pos="3726">
          <p15:clr>
            <a:srgbClr val="F26B43"/>
          </p15:clr>
        </p15:guide>
        <p15:guide id="13" pos="3836">
          <p15:clr>
            <a:srgbClr val="F26B43"/>
          </p15:clr>
        </p15:guide>
        <p15:guide id="14" pos="4628">
          <p15:clr>
            <a:srgbClr val="F26B43"/>
          </p15:clr>
        </p15:guide>
        <p15:guide id="15" pos="47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id" hidden="1">
            <a:extLst>
              <a:ext uri="{FF2B5EF4-FFF2-40B4-BE49-F238E27FC236}">
                <a16:creationId xmlns:a16="http://schemas.microsoft.com/office/drawing/2014/main" id="{0AE9F69A-0589-4193-8C5B-E4A19D623E3B}"/>
              </a:ext>
            </a:extLst>
          </p:cNvPr>
          <p:cNvGrpSpPr/>
          <p:nvPr userDrawn="1"/>
        </p:nvGrpSpPr>
        <p:grpSpPr>
          <a:xfrm>
            <a:off x="0" y="-137160"/>
            <a:ext cx="9143999" cy="115726"/>
            <a:chOff x="0" y="-137160"/>
            <a:chExt cx="9143999" cy="115726"/>
          </a:xfrm>
        </p:grpSpPr>
        <p:sp>
          <p:nvSpPr>
            <p:cNvPr id="9" name="Rectangle 8">
              <a:extLst>
                <a:ext uri="{FF2B5EF4-FFF2-40B4-BE49-F238E27FC236}">
                  <a16:creationId xmlns:a16="http://schemas.microsoft.com/office/drawing/2014/main" id="{5943A0EC-E8F0-4126-8C4A-90A6FAE61928}"/>
                </a:ext>
              </a:extLst>
            </p:cNvPr>
            <p:cNvSpPr/>
            <p:nvPr userDrawn="1"/>
          </p:nvSpPr>
          <p:spPr>
            <a:xfrm>
              <a:off x="0" y="-137160"/>
              <a:ext cx="36360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lang="en-US" sz="1000">
                <a:solidFill>
                  <a:srgbClr val="FFFFFF"/>
                </a:solidFill>
              </a:endParaRPr>
            </a:p>
          </p:txBody>
        </p:sp>
        <p:sp>
          <p:nvSpPr>
            <p:cNvPr id="10" name="Rectangle 9">
              <a:extLst>
                <a:ext uri="{FF2B5EF4-FFF2-40B4-BE49-F238E27FC236}">
                  <a16:creationId xmlns:a16="http://schemas.microsoft.com/office/drawing/2014/main" id="{E8E69994-D7B2-45B6-AC48-ABC6228D6602}"/>
                </a:ext>
              </a:extLst>
            </p:cNvPr>
            <p:cNvSpPr/>
            <p:nvPr userDrawn="1"/>
          </p:nvSpPr>
          <p:spPr>
            <a:xfrm>
              <a:off x="8778874" y="-137160"/>
              <a:ext cx="365125"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lang="en-US" sz="1000">
                <a:solidFill>
                  <a:srgbClr val="FFFFFF"/>
                </a:solidFill>
              </a:endParaRPr>
            </a:p>
          </p:txBody>
        </p:sp>
        <p:sp>
          <p:nvSpPr>
            <p:cNvPr id="11" name="Rectangle 10">
              <a:extLst>
                <a:ext uri="{FF2B5EF4-FFF2-40B4-BE49-F238E27FC236}">
                  <a16:creationId xmlns:a16="http://schemas.microsoft.com/office/drawing/2014/main" id="{56086B99-6C04-4564-B386-CEF768CC44FA}"/>
                </a:ext>
              </a:extLst>
            </p:cNvPr>
            <p:cNvSpPr/>
            <p:nvPr userDrawn="1"/>
          </p:nvSpPr>
          <p:spPr>
            <a:xfrm>
              <a:off x="1623271"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lang="en-US" sz="1000">
                <a:solidFill>
                  <a:srgbClr val="FFFFFF"/>
                </a:solidFill>
              </a:endParaRPr>
            </a:p>
          </p:txBody>
        </p:sp>
        <p:sp>
          <p:nvSpPr>
            <p:cNvPr id="12" name="Rectangle 11">
              <a:extLst>
                <a:ext uri="{FF2B5EF4-FFF2-40B4-BE49-F238E27FC236}">
                  <a16:creationId xmlns:a16="http://schemas.microsoft.com/office/drawing/2014/main" id="{3DD2E38D-0A09-4A3E-BD24-37DE2E9EC91A}"/>
                </a:ext>
              </a:extLst>
            </p:cNvPr>
            <p:cNvSpPr/>
            <p:nvPr userDrawn="1"/>
          </p:nvSpPr>
          <p:spPr>
            <a:xfrm>
              <a:off x="3054392"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lang="en-US" sz="1000">
                <a:solidFill>
                  <a:srgbClr val="FFFFFF"/>
                </a:solidFill>
              </a:endParaRPr>
            </a:p>
          </p:txBody>
        </p:sp>
        <p:sp>
          <p:nvSpPr>
            <p:cNvPr id="13" name="Rectangle 12">
              <a:extLst>
                <a:ext uri="{FF2B5EF4-FFF2-40B4-BE49-F238E27FC236}">
                  <a16:creationId xmlns:a16="http://schemas.microsoft.com/office/drawing/2014/main" id="{B4624E9C-5BAF-4BB6-8EF9-66A4B47C973B}"/>
                </a:ext>
              </a:extLst>
            </p:cNvPr>
            <p:cNvSpPr/>
            <p:nvPr userDrawn="1"/>
          </p:nvSpPr>
          <p:spPr>
            <a:xfrm>
              <a:off x="4486275"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lang="en-US" sz="1000">
                <a:solidFill>
                  <a:srgbClr val="FFFFFF"/>
                </a:solidFill>
              </a:endParaRPr>
            </a:p>
          </p:txBody>
        </p:sp>
        <p:sp>
          <p:nvSpPr>
            <p:cNvPr id="14" name="Rectangle 13">
              <a:extLst>
                <a:ext uri="{FF2B5EF4-FFF2-40B4-BE49-F238E27FC236}">
                  <a16:creationId xmlns:a16="http://schemas.microsoft.com/office/drawing/2014/main" id="{C61BED95-1FC4-424F-B5B7-3148320BC647}"/>
                </a:ext>
              </a:extLst>
            </p:cNvPr>
            <p:cNvSpPr/>
            <p:nvPr userDrawn="1"/>
          </p:nvSpPr>
          <p:spPr>
            <a:xfrm>
              <a:off x="5916634"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lang="en-US" sz="1000">
                <a:solidFill>
                  <a:srgbClr val="FFFFFF"/>
                </a:solidFill>
              </a:endParaRPr>
            </a:p>
          </p:txBody>
        </p:sp>
        <p:sp>
          <p:nvSpPr>
            <p:cNvPr id="15" name="Rectangle 14">
              <a:extLst>
                <a:ext uri="{FF2B5EF4-FFF2-40B4-BE49-F238E27FC236}">
                  <a16:creationId xmlns:a16="http://schemas.microsoft.com/office/drawing/2014/main" id="{FE4D6A2C-D49D-4D67-A717-E65792ED8FB0}"/>
                </a:ext>
              </a:extLst>
            </p:cNvPr>
            <p:cNvSpPr/>
            <p:nvPr userDrawn="1"/>
          </p:nvSpPr>
          <p:spPr>
            <a:xfrm>
              <a:off x="7347755"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lang="en-US" sz="1000">
                <a:solidFill>
                  <a:srgbClr val="FFFFFF"/>
                </a:solidFill>
              </a:endParaRPr>
            </a:p>
          </p:txBody>
        </p:sp>
      </p:grpSp>
      <p:sp>
        <p:nvSpPr>
          <p:cNvPr id="2" name="Title Placeholder 1">
            <a:extLst>
              <a:ext uri="{FF2B5EF4-FFF2-40B4-BE49-F238E27FC236}">
                <a16:creationId xmlns:a16="http://schemas.microsoft.com/office/drawing/2014/main" id="{36D3E94B-F75A-43E2-84AB-FDF386CCE555}"/>
              </a:ext>
            </a:extLst>
          </p:cNvPr>
          <p:cNvSpPr>
            <a:spLocks noGrp="1"/>
          </p:cNvSpPr>
          <p:nvPr>
            <p:ph type="title"/>
          </p:nvPr>
        </p:nvSpPr>
        <p:spPr>
          <a:xfrm>
            <a:off x="365758" y="320040"/>
            <a:ext cx="8412480" cy="685800"/>
          </a:xfrm>
          <a:prstGeom prst="rect">
            <a:avLst/>
          </a:prstGeom>
        </p:spPr>
        <p:txBody>
          <a:bodyPr vert="horz" lIns="0" tIns="0" rIns="0" bIns="0" rtlCol="0" anchor="b" anchorCtr="0">
            <a:noAutofit/>
          </a:bodyPr>
          <a:lstStyle/>
          <a:p>
            <a:r>
              <a:rPr lang="en-US" dirty="0"/>
              <a:t>[Slide title]</a:t>
            </a:r>
          </a:p>
        </p:txBody>
      </p:sp>
      <p:sp>
        <p:nvSpPr>
          <p:cNvPr id="3" name="Text Placeholder 2">
            <a:extLst>
              <a:ext uri="{FF2B5EF4-FFF2-40B4-BE49-F238E27FC236}">
                <a16:creationId xmlns:a16="http://schemas.microsoft.com/office/drawing/2014/main" id="{FC54B348-3077-4F00-B031-9D2252B7D36C}"/>
              </a:ext>
            </a:extLst>
          </p:cNvPr>
          <p:cNvSpPr>
            <a:spLocks noGrp="1"/>
          </p:cNvSpPr>
          <p:nvPr>
            <p:ph type="body" idx="1"/>
          </p:nvPr>
        </p:nvSpPr>
        <p:spPr>
          <a:xfrm>
            <a:off x="365760" y="2194560"/>
            <a:ext cx="8412480" cy="4023360"/>
          </a:xfrm>
          <a:prstGeom prst="rect">
            <a:avLst/>
          </a:prstGeom>
        </p:spPr>
        <p:txBody>
          <a:bodyPr vert="horz" lIns="0" tIns="0" rIns="0" bIns="0" spcCol="18288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Rectangle">
            <a:extLst>
              <a:ext uri="{FF2B5EF4-FFF2-40B4-BE49-F238E27FC236}">
                <a16:creationId xmlns:a16="http://schemas.microsoft.com/office/drawing/2014/main" id="{7F8539E2-CD53-6C45-B465-7CD6D349AA14}"/>
              </a:ext>
              <a:ext uri="{C183D7F6-B498-43B3-948B-1728B52AA6E4}">
                <adec:decorative xmlns:adec="http://schemas.microsoft.com/office/drawing/2017/decorative" val="1"/>
              </a:ext>
            </a:extLst>
          </p:cNvPr>
          <p:cNvSpPr/>
          <p:nvPr userDrawn="1"/>
        </p:nvSpPr>
        <p:spPr bwMode="hidden">
          <a:xfrm>
            <a:off x="0" y="6492240"/>
            <a:ext cx="9144000" cy="365760"/>
          </a:xfrm>
          <a:prstGeom prst="rect">
            <a:avLst/>
          </a:prstGeom>
          <a:solidFill>
            <a:srgbClr val="C1C3C3">
              <a:alpha val="15000"/>
            </a:srgbClr>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solidFill>
                <a:srgbClr val="FFFFFF"/>
              </a:solidFill>
            </a:endParaRPr>
          </a:p>
        </p:txBody>
      </p:sp>
      <p:sp>
        <p:nvSpPr>
          <p:cNvPr id="8" name="Slide Number">
            <a:extLst>
              <a:ext uri="{FF2B5EF4-FFF2-40B4-BE49-F238E27FC236}">
                <a16:creationId xmlns:a16="http://schemas.microsoft.com/office/drawing/2014/main" id="{B208C041-2079-C143-BCBB-CA39FC0EE2EA}"/>
              </a:ext>
            </a:extLst>
          </p:cNvPr>
          <p:cNvSpPr txBox="1">
            <a:spLocks/>
          </p:cNvSpPr>
          <p:nvPr userDrawn="1"/>
        </p:nvSpPr>
        <p:spPr>
          <a:xfrm>
            <a:off x="8503920" y="6583680"/>
            <a:ext cx="274320" cy="137160"/>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69B7A4-A2A9-C149-B668-A90F474E3BB4}" type="slidenum">
              <a:rPr lang="en-US" sz="600" b="0" cap="all" smtClean="0">
                <a:solidFill>
                  <a:srgbClr val="000000"/>
                </a:solidFill>
                <a:latin typeface="Arial"/>
              </a:rPr>
              <a:pPr algn="r"/>
              <a:t>‹#›</a:t>
            </a:fld>
            <a:endParaRPr lang="en-US" sz="600" b="0" cap="all" dirty="0">
              <a:solidFill>
                <a:srgbClr val="000000"/>
              </a:solidFill>
              <a:latin typeface="Arial"/>
            </a:endParaRPr>
          </a:p>
        </p:txBody>
      </p:sp>
      <p:pic>
        <p:nvPicPr>
          <p:cNvPr id="16" name="J.P. Morgan Private Bank" descr="J.P. Morgan Private Bank">
            <a:extLst>
              <a:ext uri="{FF2B5EF4-FFF2-40B4-BE49-F238E27FC236}">
                <a16:creationId xmlns:a16="http://schemas.microsoft.com/office/drawing/2014/main" id="{8CAFF029-EF4D-0F4D-9289-E22E64DFDBCF}"/>
              </a:ext>
            </a:extLst>
          </p:cNvPr>
          <p:cNvPicPr>
            <a:picLocks noChangeAspect="1"/>
          </p:cNvPicPr>
          <p:nvPr userDrawn="1"/>
        </p:nvPicPr>
        <p:blipFill rotWithShape="1">
          <a:blip r:embed="rId23"/>
          <a:srcRect l="1" r="1831"/>
          <a:stretch/>
        </p:blipFill>
        <p:spPr bwMode="black">
          <a:xfrm>
            <a:off x="245047" y="6492240"/>
            <a:ext cx="1617619" cy="365760"/>
          </a:xfrm>
          <a:prstGeom prst="rect">
            <a:avLst/>
          </a:prstGeom>
        </p:spPr>
      </p:pic>
      <p:sp>
        <p:nvSpPr>
          <p:cNvPr id="7" name="TextBox 6">
            <a:extLst>
              <a:ext uri="{FF2B5EF4-FFF2-40B4-BE49-F238E27FC236}">
                <a16:creationId xmlns:a16="http://schemas.microsoft.com/office/drawing/2014/main" id="{5172378F-1A49-6DEF-F121-C825FC066A7C}"/>
              </a:ext>
            </a:extLst>
          </p:cNvPr>
          <p:cNvSpPr txBox="1"/>
          <p:nvPr userDrawn="1">
            <p:extLst>
              <p:ext uri="{1162E1C5-73C7-4A58-AE30-91384D911F3F}">
                <p184:classification xmlns:p184="http://schemas.microsoft.com/office/powerpoint/2018/4/main" val="ftr"/>
              </p:ext>
            </p:extLst>
          </p:nvPr>
        </p:nvSpPr>
        <p:spPr>
          <a:xfrm>
            <a:off x="4023487" y="6705600"/>
            <a:ext cx="1125538"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AXA IM - RESTRICTED</a:t>
            </a:r>
          </a:p>
        </p:txBody>
      </p:sp>
    </p:spTree>
    <p:extLst>
      <p:ext uri="{BB962C8B-B14F-4D97-AF65-F5344CB8AC3E}">
        <p14:creationId xmlns:p14="http://schemas.microsoft.com/office/powerpoint/2010/main" val="154883462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59" r:id="rId20"/>
    <p:sldLayoutId id="2147483860"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sz="2400" b="0" kern="1200">
          <a:solidFill>
            <a:schemeClr val="tx1"/>
          </a:solidFill>
          <a:latin typeface="+mj-lt"/>
          <a:ea typeface="+mj-ea"/>
          <a:cs typeface="+mj-cs"/>
        </a:defRPr>
      </a:lvl1pPr>
    </p:titleStyle>
    <p:bodyStyle>
      <a:lvl1pPr marL="137160" indent="-137160" algn="l" defTabSz="685800" rtl="0" eaLnBrk="1" latinLnBrk="0" hangingPunct="1">
        <a:lnSpc>
          <a:spcPct val="100000"/>
        </a:lnSpc>
        <a:spcBef>
          <a:spcPts val="900"/>
        </a:spcBef>
        <a:buClrTx/>
        <a:buFont typeface="Arial" panose="020B0604020202020204" pitchFamily="34" charset="0"/>
        <a:buChar char="•"/>
        <a:defRPr sz="10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685800" rtl="0" eaLnBrk="1" latinLnBrk="0" hangingPunct="1">
        <a:defRPr sz="1000" kern="1200">
          <a:solidFill>
            <a:schemeClr val="tx1"/>
          </a:solidFill>
          <a:latin typeface="+mn-lt"/>
          <a:ea typeface="+mn-ea"/>
          <a:cs typeface="+mn-cs"/>
        </a:defRPr>
      </a:lvl1pPr>
      <a:lvl2pPr marL="342900" algn="l" defTabSz="685800" rtl="0" eaLnBrk="1" latinLnBrk="0" hangingPunct="1">
        <a:defRPr sz="1000" kern="1200">
          <a:solidFill>
            <a:schemeClr val="tx1"/>
          </a:solidFill>
          <a:latin typeface="+mn-lt"/>
          <a:ea typeface="+mn-ea"/>
          <a:cs typeface="+mn-cs"/>
        </a:defRPr>
      </a:lvl2pPr>
      <a:lvl3pPr marL="685800" algn="l" defTabSz="685800" rtl="0" eaLnBrk="1" latinLnBrk="0" hangingPunct="1">
        <a:defRPr sz="1000" kern="1200">
          <a:solidFill>
            <a:schemeClr val="tx1"/>
          </a:solidFill>
          <a:latin typeface="+mn-lt"/>
          <a:ea typeface="+mn-ea"/>
          <a:cs typeface="+mn-cs"/>
        </a:defRPr>
      </a:lvl3pPr>
      <a:lvl4pPr marL="1028700" algn="l" defTabSz="685800" rtl="0" eaLnBrk="1" latinLnBrk="0" hangingPunct="1">
        <a:defRPr sz="1000" kern="1200">
          <a:solidFill>
            <a:schemeClr val="tx1"/>
          </a:solidFill>
          <a:latin typeface="+mn-lt"/>
          <a:ea typeface="+mn-ea"/>
          <a:cs typeface="+mn-cs"/>
        </a:defRPr>
      </a:lvl4pPr>
      <a:lvl5pPr marL="1371600" algn="l" defTabSz="685800" rtl="0" eaLnBrk="1" latinLnBrk="0" hangingPunct="1">
        <a:defRPr sz="1000" kern="1200">
          <a:solidFill>
            <a:schemeClr val="tx1"/>
          </a:solidFill>
          <a:latin typeface="+mn-lt"/>
          <a:ea typeface="+mn-ea"/>
          <a:cs typeface="+mn-cs"/>
        </a:defRPr>
      </a:lvl5pPr>
      <a:lvl6pPr marL="1714500" algn="l" defTabSz="685800" rtl="0" eaLnBrk="1" latinLnBrk="0" hangingPunct="1">
        <a:defRPr sz="1000" kern="1200">
          <a:solidFill>
            <a:schemeClr val="tx1"/>
          </a:solidFill>
          <a:latin typeface="+mn-lt"/>
          <a:ea typeface="+mn-ea"/>
          <a:cs typeface="+mn-cs"/>
        </a:defRPr>
      </a:lvl6pPr>
      <a:lvl7pPr marL="2057400" algn="l" defTabSz="685800" rtl="0" eaLnBrk="1" latinLnBrk="0" hangingPunct="1">
        <a:defRPr sz="1000" kern="1200">
          <a:solidFill>
            <a:schemeClr val="tx1"/>
          </a:solidFill>
          <a:latin typeface="+mn-lt"/>
          <a:ea typeface="+mn-ea"/>
          <a:cs typeface="+mn-cs"/>
        </a:defRPr>
      </a:lvl7pPr>
      <a:lvl8pPr marL="2400300" algn="l" defTabSz="685800" rtl="0" eaLnBrk="1" latinLnBrk="0" hangingPunct="1">
        <a:defRPr sz="1000" kern="1200">
          <a:solidFill>
            <a:schemeClr val="tx1"/>
          </a:solidFill>
          <a:latin typeface="+mn-lt"/>
          <a:ea typeface="+mn-ea"/>
          <a:cs typeface="+mn-cs"/>
        </a:defRPr>
      </a:lvl8pPr>
      <a:lvl9pPr marL="2743200" algn="l" defTabSz="685800" rtl="0" eaLnBrk="1" latinLnBrk="0" hangingPunct="1">
        <a:defRPr sz="10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0">
          <p15:clr>
            <a:srgbClr val="F26B43"/>
          </p15:clr>
        </p15:guide>
        <p15:guide id="2" pos="5530">
          <p15:clr>
            <a:srgbClr val="F26B43"/>
          </p15:clr>
        </p15:guide>
        <p15:guide id="3" orient="horz" pos="3917">
          <p15:clr>
            <a:srgbClr val="F26B43"/>
          </p15:clr>
        </p15:guide>
        <p15:guide id="4" orient="horz" pos="202">
          <p15:clr>
            <a:srgbClr val="F26B43"/>
          </p15:clr>
        </p15:guide>
        <p15:guide id="5" orient="horz" pos="4090">
          <p15:clr>
            <a:srgbClr val="F26B43"/>
          </p15:clr>
        </p15:guide>
        <p15:guide id="6" pos="1022">
          <p15:clr>
            <a:srgbClr val="F26B43"/>
          </p15:clr>
        </p15:guide>
        <p15:guide id="7" pos="1131">
          <p15:clr>
            <a:srgbClr val="F26B43"/>
          </p15:clr>
        </p15:guide>
        <p15:guide id="8" pos="1923">
          <p15:clr>
            <a:srgbClr val="F26B43"/>
          </p15:clr>
        </p15:guide>
        <p15:guide id="9" pos="2033">
          <p15:clr>
            <a:srgbClr val="F26B43"/>
          </p15:clr>
        </p15:guide>
        <p15:guide id="10" pos="2825">
          <p15:clr>
            <a:srgbClr val="F26B43"/>
          </p15:clr>
        </p15:guide>
        <p15:guide id="11" pos="2934">
          <p15:clr>
            <a:srgbClr val="F26B43"/>
          </p15:clr>
        </p15:guide>
        <p15:guide id="12" pos="3726">
          <p15:clr>
            <a:srgbClr val="F26B43"/>
          </p15:clr>
        </p15:guide>
        <p15:guide id="13" pos="3836">
          <p15:clr>
            <a:srgbClr val="F26B43"/>
          </p15:clr>
        </p15:guide>
        <p15:guide id="14" pos="4628">
          <p15:clr>
            <a:srgbClr val="F26B43"/>
          </p15:clr>
        </p15:guide>
        <p15:guide id="15" pos="473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id" hidden="1">
            <a:extLst>
              <a:ext uri="{FF2B5EF4-FFF2-40B4-BE49-F238E27FC236}">
                <a16:creationId xmlns:a16="http://schemas.microsoft.com/office/drawing/2014/main" id="{0AE9F69A-0589-4193-8C5B-E4A19D623E3B}"/>
              </a:ext>
            </a:extLst>
          </p:cNvPr>
          <p:cNvGrpSpPr/>
          <p:nvPr userDrawn="1"/>
        </p:nvGrpSpPr>
        <p:grpSpPr>
          <a:xfrm>
            <a:off x="0" y="-137160"/>
            <a:ext cx="9143999" cy="115726"/>
            <a:chOff x="0" y="-137160"/>
            <a:chExt cx="9143999" cy="115726"/>
          </a:xfrm>
        </p:grpSpPr>
        <p:sp>
          <p:nvSpPr>
            <p:cNvPr id="9" name="Rectangle 8">
              <a:extLst>
                <a:ext uri="{FF2B5EF4-FFF2-40B4-BE49-F238E27FC236}">
                  <a16:creationId xmlns:a16="http://schemas.microsoft.com/office/drawing/2014/main" id="{5943A0EC-E8F0-4126-8C4A-90A6FAE61928}"/>
                </a:ext>
              </a:extLst>
            </p:cNvPr>
            <p:cNvSpPr/>
            <p:nvPr userDrawn="1"/>
          </p:nvSpPr>
          <p:spPr>
            <a:xfrm>
              <a:off x="0" y="-137160"/>
              <a:ext cx="36360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0" name="Rectangle 9">
              <a:extLst>
                <a:ext uri="{FF2B5EF4-FFF2-40B4-BE49-F238E27FC236}">
                  <a16:creationId xmlns:a16="http://schemas.microsoft.com/office/drawing/2014/main" id="{E8E69994-D7B2-45B6-AC48-ABC6228D6602}"/>
                </a:ext>
              </a:extLst>
            </p:cNvPr>
            <p:cNvSpPr/>
            <p:nvPr userDrawn="1"/>
          </p:nvSpPr>
          <p:spPr>
            <a:xfrm>
              <a:off x="8778874" y="-137160"/>
              <a:ext cx="365125"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1" name="Rectangle 10">
              <a:extLst>
                <a:ext uri="{FF2B5EF4-FFF2-40B4-BE49-F238E27FC236}">
                  <a16:creationId xmlns:a16="http://schemas.microsoft.com/office/drawing/2014/main" id="{56086B99-6C04-4564-B386-CEF768CC44FA}"/>
                </a:ext>
              </a:extLst>
            </p:cNvPr>
            <p:cNvSpPr/>
            <p:nvPr userDrawn="1"/>
          </p:nvSpPr>
          <p:spPr>
            <a:xfrm>
              <a:off x="1623271"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2" name="Rectangle 11">
              <a:extLst>
                <a:ext uri="{FF2B5EF4-FFF2-40B4-BE49-F238E27FC236}">
                  <a16:creationId xmlns:a16="http://schemas.microsoft.com/office/drawing/2014/main" id="{3DD2E38D-0A09-4A3E-BD24-37DE2E9EC91A}"/>
                </a:ext>
              </a:extLst>
            </p:cNvPr>
            <p:cNvSpPr/>
            <p:nvPr userDrawn="1"/>
          </p:nvSpPr>
          <p:spPr>
            <a:xfrm>
              <a:off x="3054392"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3" name="Rectangle 12">
              <a:extLst>
                <a:ext uri="{FF2B5EF4-FFF2-40B4-BE49-F238E27FC236}">
                  <a16:creationId xmlns:a16="http://schemas.microsoft.com/office/drawing/2014/main" id="{B4624E9C-5BAF-4BB6-8EF9-66A4B47C973B}"/>
                </a:ext>
              </a:extLst>
            </p:cNvPr>
            <p:cNvSpPr/>
            <p:nvPr userDrawn="1"/>
          </p:nvSpPr>
          <p:spPr>
            <a:xfrm>
              <a:off x="4486275"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4" name="Rectangle 13">
              <a:extLst>
                <a:ext uri="{FF2B5EF4-FFF2-40B4-BE49-F238E27FC236}">
                  <a16:creationId xmlns:a16="http://schemas.microsoft.com/office/drawing/2014/main" id="{C61BED95-1FC4-424F-B5B7-3148320BC647}"/>
                </a:ext>
              </a:extLst>
            </p:cNvPr>
            <p:cNvSpPr/>
            <p:nvPr userDrawn="1"/>
          </p:nvSpPr>
          <p:spPr>
            <a:xfrm>
              <a:off x="5916634"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5" name="Rectangle 14">
              <a:extLst>
                <a:ext uri="{FF2B5EF4-FFF2-40B4-BE49-F238E27FC236}">
                  <a16:creationId xmlns:a16="http://schemas.microsoft.com/office/drawing/2014/main" id="{FE4D6A2C-D49D-4D67-A717-E65792ED8FB0}"/>
                </a:ext>
              </a:extLst>
            </p:cNvPr>
            <p:cNvSpPr/>
            <p:nvPr userDrawn="1"/>
          </p:nvSpPr>
          <p:spPr>
            <a:xfrm>
              <a:off x="7347755"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grpSp>
      <p:sp>
        <p:nvSpPr>
          <p:cNvPr id="2" name="Title Placeholder 1">
            <a:extLst>
              <a:ext uri="{FF2B5EF4-FFF2-40B4-BE49-F238E27FC236}">
                <a16:creationId xmlns:a16="http://schemas.microsoft.com/office/drawing/2014/main" id="{36D3E94B-F75A-43E2-84AB-FDF386CCE555}"/>
              </a:ext>
            </a:extLst>
          </p:cNvPr>
          <p:cNvSpPr>
            <a:spLocks noGrp="1"/>
          </p:cNvSpPr>
          <p:nvPr>
            <p:ph type="title"/>
          </p:nvPr>
        </p:nvSpPr>
        <p:spPr>
          <a:xfrm>
            <a:off x="365758" y="320040"/>
            <a:ext cx="8412480" cy="685800"/>
          </a:xfrm>
          <a:prstGeom prst="rect">
            <a:avLst/>
          </a:prstGeom>
        </p:spPr>
        <p:txBody>
          <a:bodyPr vert="horz" lIns="0" tIns="0" rIns="0" bIns="0" rtlCol="0" anchor="b" anchorCtr="0">
            <a:noAutofit/>
          </a:bodyPr>
          <a:lstStyle/>
          <a:p>
            <a:r>
              <a:rPr lang="en-US" dirty="0"/>
              <a:t>[Slide title]</a:t>
            </a:r>
          </a:p>
        </p:txBody>
      </p:sp>
      <p:sp>
        <p:nvSpPr>
          <p:cNvPr id="3" name="Text Placeholder 2">
            <a:extLst>
              <a:ext uri="{FF2B5EF4-FFF2-40B4-BE49-F238E27FC236}">
                <a16:creationId xmlns:a16="http://schemas.microsoft.com/office/drawing/2014/main" id="{FC54B348-3077-4F00-B031-9D2252B7D36C}"/>
              </a:ext>
            </a:extLst>
          </p:cNvPr>
          <p:cNvSpPr>
            <a:spLocks noGrp="1"/>
          </p:cNvSpPr>
          <p:nvPr>
            <p:ph type="body" idx="1"/>
          </p:nvPr>
        </p:nvSpPr>
        <p:spPr>
          <a:xfrm>
            <a:off x="365760" y="2194560"/>
            <a:ext cx="8412480" cy="4023360"/>
          </a:xfrm>
          <a:prstGeom prst="rect">
            <a:avLst/>
          </a:prstGeom>
        </p:spPr>
        <p:txBody>
          <a:bodyPr vert="horz" lIns="0" tIns="0" rIns="0" bIns="0" spcCol="18288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Rectangle">
            <a:extLst>
              <a:ext uri="{FF2B5EF4-FFF2-40B4-BE49-F238E27FC236}">
                <a16:creationId xmlns:a16="http://schemas.microsoft.com/office/drawing/2014/main" id="{7F8539E2-CD53-6C45-B465-7CD6D349AA14}"/>
              </a:ext>
              <a:ext uri="{C183D7F6-B498-43B3-948B-1728B52AA6E4}">
                <adec:decorative xmlns:adec="http://schemas.microsoft.com/office/drawing/2017/decorative" val="1"/>
              </a:ext>
            </a:extLst>
          </p:cNvPr>
          <p:cNvSpPr/>
          <p:nvPr userDrawn="1"/>
        </p:nvSpPr>
        <p:spPr bwMode="hidden">
          <a:xfrm>
            <a:off x="0" y="6492240"/>
            <a:ext cx="9144000" cy="365760"/>
          </a:xfrm>
          <a:prstGeom prst="rect">
            <a:avLst/>
          </a:prstGeom>
          <a:solidFill>
            <a:srgbClr val="C1C3C3">
              <a:alpha val="15000"/>
            </a:srgbClr>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sp>
        <p:nvSpPr>
          <p:cNvPr id="8" name="Slide Number">
            <a:extLst>
              <a:ext uri="{FF2B5EF4-FFF2-40B4-BE49-F238E27FC236}">
                <a16:creationId xmlns:a16="http://schemas.microsoft.com/office/drawing/2014/main" id="{B208C041-2079-C143-BCBB-CA39FC0EE2EA}"/>
              </a:ext>
            </a:extLst>
          </p:cNvPr>
          <p:cNvSpPr txBox="1">
            <a:spLocks/>
          </p:cNvSpPr>
          <p:nvPr userDrawn="1"/>
        </p:nvSpPr>
        <p:spPr>
          <a:xfrm>
            <a:off x="8503920" y="6583680"/>
            <a:ext cx="274320" cy="137160"/>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69B7A4-A2A9-C149-B668-A90F474E3BB4}" type="slidenum">
              <a:rPr lang="en-US" sz="600" b="0" cap="all" baseline="0" smtClean="0">
                <a:solidFill>
                  <a:schemeClr val="tx1"/>
                </a:solidFill>
                <a:latin typeface="+mn-lt"/>
              </a:rPr>
              <a:pPr algn="r"/>
              <a:t>‹#›</a:t>
            </a:fld>
            <a:endParaRPr lang="en-US" sz="600" b="0" cap="all" baseline="0" dirty="0">
              <a:solidFill>
                <a:schemeClr val="tx1"/>
              </a:solidFill>
              <a:latin typeface="+mn-lt"/>
            </a:endParaRPr>
          </a:p>
        </p:txBody>
      </p:sp>
      <p:pic>
        <p:nvPicPr>
          <p:cNvPr id="16" name="J.P. Morgan Private Bank" descr="J.P. Morgan Private Bank">
            <a:extLst>
              <a:ext uri="{FF2B5EF4-FFF2-40B4-BE49-F238E27FC236}">
                <a16:creationId xmlns:a16="http://schemas.microsoft.com/office/drawing/2014/main" id="{8CAFF029-EF4D-0F4D-9289-E22E64DFDBCF}"/>
              </a:ext>
            </a:extLst>
          </p:cNvPr>
          <p:cNvPicPr>
            <a:picLocks noChangeAspect="1"/>
          </p:cNvPicPr>
          <p:nvPr userDrawn="1"/>
        </p:nvPicPr>
        <p:blipFill rotWithShape="1">
          <a:blip r:embed="rId23"/>
          <a:srcRect l="1" r="1831"/>
          <a:stretch/>
        </p:blipFill>
        <p:spPr bwMode="black">
          <a:xfrm>
            <a:off x="245047" y="6492240"/>
            <a:ext cx="1617619" cy="365760"/>
          </a:xfrm>
          <a:prstGeom prst="rect">
            <a:avLst/>
          </a:prstGeom>
        </p:spPr>
      </p:pic>
      <p:sp>
        <p:nvSpPr>
          <p:cNvPr id="7" name="TextBox 6">
            <a:extLst>
              <a:ext uri="{FF2B5EF4-FFF2-40B4-BE49-F238E27FC236}">
                <a16:creationId xmlns:a16="http://schemas.microsoft.com/office/drawing/2014/main" id="{061373C8-40AE-8607-EC34-FEC193B9B705}"/>
              </a:ext>
            </a:extLst>
          </p:cNvPr>
          <p:cNvSpPr txBox="1"/>
          <p:nvPr userDrawn="1">
            <p:extLst>
              <p:ext uri="{1162E1C5-73C7-4A58-AE30-91384D911F3F}">
                <p184:classification xmlns:p184="http://schemas.microsoft.com/office/powerpoint/2018/4/main" val="ftr"/>
              </p:ext>
            </p:extLst>
          </p:nvPr>
        </p:nvSpPr>
        <p:spPr>
          <a:xfrm>
            <a:off x="4023487" y="6705600"/>
            <a:ext cx="1125538"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AXA IM - RESTRICTED</a:t>
            </a:r>
          </a:p>
        </p:txBody>
      </p:sp>
    </p:spTree>
    <p:extLst>
      <p:ext uri="{BB962C8B-B14F-4D97-AF65-F5344CB8AC3E}">
        <p14:creationId xmlns:p14="http://schemas.microsoft.com/office/powerpoint/2010/main" val="2994322045"/>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 id="2147484117" r:id="rId17"/>
    <p:sldLayoutId id="2147484118" r:id="rId18"/>
    <p:sldLayoutId id="2147484119" r:id="rId19"/>
    <p:sldLayoutId id="2147484120" r:id="rId20"/>
    <p:sldLayoutId id="2147484121"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sz="2400" b="0" kern="1200">
          <a:solidFill>
            <a:schemeClr val="tx1"/>
          </a:solidFill>
          <a:latin typeface="+mj-lt"/>
          <a:ea typeface="+mj-ea"/>
          <a:cs typeface="+mj-cs"/>
        </a:defRPr>
      </a:lvl1pPr>
    </p:titleStyle>
    <p:bodyStyle>
      <a:lvl1pPr marL="137160" indent="-137160" algn="l" defTabSz="685800" rtl="0" eaLnBrk="1" latinLnBrk="0" hangingPunct="1">
        <a:lnSpc>
          <a:spcPct val="100000"/>
        </a:lnSpc>
        <a:spcBef>
          <a:spcPts val="900"/>
        </a:spcBef>
        <a:buClrTx/>
        <a:buFont typeface="Arial" panose="020B0604020202020204" pitchFamily="34" charset="0"/>
        <a:buChar char="•"/>
        <a:defRPr sz="10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685800" rtl="0" eaLnBrk="1" latinLnBrk="0" hangingPunct="1">
        <a:defRPr sz="1000" kern="1200">
          <a:solidFill>
            <a:schemeClr val="tx1"/>
          </a:solidFill>
          <a:latin typeface="+mn-lt"/>
          <a:ea typeface="+mn-ea"/>
          <a:cs typeface="+mn-cs"/>
        </a:defRPr>
      </a:lvl1pPr>
      <a:lvl2pPr marL="342900" algn="l" defTabSz="685800" rtl="0" eaLnBrk="1" latinLnBrk="0" hangingPunct="1">
        <a:defRPr sz="1000" kern="1200">
          <a:solidFill>
            <a:schemeClr val="tx1"/>
          </a:solidFill>
          <a:latin typeface="+mn-lt"/>
          <a:ea typeface="+mn-ea"/>
          <a:cs typeface="+mn-cs"/>
        </a:defRPr>
      </a:lvl2pPr>
      <a:lvl3pPr marL="685800" algn="l" defTabSz="685800" rtl="0" eaLnBrk="1" latinLnBrk="0" hangingPunct="1">
        <a:defRPr sz="1000" kern="1200">
          <a:solidFill>
            <a:schemeClr val="tx1"/>
          </a:solidFill>
          <a:latin typeface="+mn-lt"/>
          <a:ea typeface="+mn-ea"/>
          <a:cs typeface="+mn-cs"/>
        </a:defRPr>
      </a:lvl3pPr>
      <a:lvl4pPr marL="1028700" algn="l" defTabSz="685800" rtl="0" eaLnBrk="1" latinLnBrk="0" hangingPunct="1">
        <a:defRPr sz="1000" kern="1200">
          <a:solidFill>
            <a:schemeClr val="tx1"/>
          </a:solidFill>
          <a:latin typeface="+mn-lt"/>
          <a:ea typeface="+mn-ea"/>
          <a:cs typeface="+mn-cs"/>
        </a:defRPr>
      </a:lvl4pPr>
      <a:lvl5pPr marL="1371600" algn="l" defTabSz="685800" rtl="0" eaLnBrk="1" latinLnBrk="0" hangingPunct="1">
        <a:defRPr sz="1000" kern="1200">
          <a:solidFill>
            <a:schemeClr val="tx1"/>
          </a:solidFill>
          <a:latin typeface="+mn-lt"/>
          <a:ea typeface="+mn-ea"/>
          <a:cs typeface="+mn-cs"/>
        </a:defRPr>
      </a:lvl5pPr>
      <a:lvl6pPr marL="1714500" algn="l" defTabSz="685800" rtl="0" eaLnBrk="1" latinLnBrk="0" hangingPunct="1">
        <a:defRPr sz="1000" kern="1200">
          <a:solidFill>
            <a:schemeClr val="tx1"/>
          </a:solidFill>
          <a:latin typeface="+mn-lt"/>
          <a:ea typeface="+mn-ea"/>
          <a:cs typeface="+mn-cs"/>
        </a:defRPr>
      </a:lvl6pPr>
      <a:lvl7pPr marL="2057400" algn="l" defTabSz="685800" rtl="0" eaLnBrk="1" latinLnBrk="0" hangingPunct="1">
        <a:defRPr sz="1000" kern="1200">
          <a:solidFill>
            <a:schemeClr val="tx1"/>
          </a:solidFill>
          <a:latin typeface="+mn-lt"/>
          <a:ea typeface="+mn-ea"/>
          <a:cs typeface="+mn-cs"/>
        </a:defRPr>
      </a:lvl7pPr>
      <a:lvl8pPr marL="2400300" algn="l" defTabSz="685800" rtl="0" eaLnBrk="1" latinLnBrk="0" hangingPunct="1">
        <a:defRPr sz="1000" kern="1200">
          <a:solidFill>
            <a:schemeClr val="tx1"/>
          </a:solidFill>
          <a:latin typeface="+mn-lt"/>
          <a:ea typeface="+mn-ea"/>
          <a:cs typeface="+mn-cs"/>
        </a:defRPr>
      </a:lvl8pPr>
      <a:lvl9pPr marL="2743200" algn="l" defTabSz="685800" rtl="0" eaLnBrk="1" latinLnBrk="0" hangingPunct="1">
        <a:defRPr sz="10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0">
          <p15:clr>
            <a:srgbClr val="F26B43"/>
          </p15:clr>
        </p15:guide>
        <p15:guide id="2" pos="5530">
          <p15:clr>
            <a:srgbClr val="F26B43"/>
          </p15:clr>
        </p15:guide>
        <p15:guide id="4" orient="horz" pos="3917">
          <p15:clr>
            <a:srgbClr val="F26B43"/>
          </p15:clr>
        </p15:guide>
        <p15:guide id="5" orient="horz" pos="202">
          <p15:clr>
            <a:srgbClr val="F26B43"/>
          </p15:clr>
        </p15:guide>
        <p15:guide id="6" orient="horz" pos="4090">
          <p15:clr>
            <a:srgbClr val="F26B43"/>
          </p15:clr>
        </p15:guide>
        <p15:guide id="7" pos="1022">
          <p15:clr>
            <a:srgbClr val="F26B43"/>
          </p15:clr>
        </p15:guide>
        <p15:guide id="8" pos="1131">
          <p15:clr>
            <a:srgbClr val="F26B43"/>
          </p15:clr>
        </p15:guide>
        <p15:guide id="9" pos="1923">
          <p15:clr>
            <a:srgbClr val="F26B43"/>
          </p15:clr>
        </p15:guide>
        <p15:guide id="10" pos="2033">
          <p15:clr>
            <a:srgbClr val="F26B43"/>
          </p15:clr>
        </p15:guide>
        <p15:guide id="11" pos="2825">
          <p15:clr>
            <a:srgbClr val="F26B43"/>
          </p15:clr>
        </p15:guide>
        <p15:guide id="12" pos="2934">
          <p15:clr>
            <a:srgbClr val="F26B43"/>
          </p15:clr>
        </p15:guide>
        <p15:guide id="13" pos="3726">
          <p15:clr>
            <a:srgbClr val="F26B43"/>
          </p15:clr>
        </p15:guide>
        <p15:guide id="14" pos="3836">
          <p15:clr>
            <a:srgbClr val="F26B43"/>
          </p15:clr>
        </p15:guide>
        <p15:guide id="15" pos="4628">
          <p15:clr>
            <a:srgbClr val="F26B43"/>
          </p15:clr>
        </p15:guide>
        <p15:guide id="16" pos="473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id" hidden="1">
            <a:extLst>
              <a:ext uri="{FF2B5EF4-FFF2-40B4-BE49-F238E27FC236}">
                <a16:creationId xmlns:a16="http://schemas.microsoft.com/office/drawing/2014/main" id="{0AE9F69A-0589-4193-8C5B-E4A19D623E3B}"/>
              </a:ext>
            </a:extLst>
          </p:cNvPr>
          <p:cNvGrpSpPr/>
          <p:nvPr userDrawn="1"/>
        </p:nvGrpSpPr>
        <p:grpSpPr>
          <a:xfrm>
            <a:off x="0" y="-137160"/>
            <a:ext cx="9143999" cy="115726"/>
            <a:chOff x="0" y="-137160"/>
            <a:chExt cx="9143999" cy="115726"/>
          </a:xfrm>
        </p:grpSpPr>
        <p:sp>
          <p:nvSpPr>
            <p:cNvPr id="9" name="Rectangle 8">
              <a:extLst>
                <a:ext uri="{FF2B5EF4-FFF2-40B4-BE49-F238E27FC236}">
                  <a16:creationId xmlns:a16="http://schemas.microsoft.com/office/drawing/2014/main" id="{5943A0EC-E8F0-4126-8C4A-90A6FAE61928}"/>
                </a:ext>
              </a:extLst>
            </p:cNvPr>
            <p:cNvSpPr/>
            <p:nvPr userDrawn="1"/>
          </p:nvSpPr>
          <p:spPr>
            <a:xfrm>
              <a:off x="0" y="-137160"/>
              <a:ext cx="36360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0" name="Rectangle 9">
              <a:extLst>
                <a:ext uri="{FF2B5EF4-FFF2-40B4-BE49-F238E27FC236}">
                  <a16:creationId xmlns:a16="http://schemas.microsoft.com/office/drawing/2014/main" id="{E8E69994-D7B2-45B6-AC48-ABC6228D6602}"/>
                </a:ext>
              </a:extLst>
            </p:cNvPr>
            <p:cNvSpPr/>
            <p:nvPr userDrawn="1"/>
          </p:nvSpPr>
          <p:spPr>
            <a:xfrm>
              <a:off x="8778874" y="-137160"/>
              <a:ext cx="365125"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1" name="Rectangle 10">
              <a:extLst>
                <a:ext uri="{FF2B5EF4-FFF2-40B4-BE49-F238E27FC236}">
                  <a16:creationId xmlns:a16="http://schemas.microsoft.com/office/drawing/2014/main" id="{56086B99-6C04-4564-B386-CEF768CC44FA}"/>
                </a:ext>
              </a:extLst>
            </p:cNvPr>
            <p:cNvSpPr/>
            <p:nvPr userDrawn="1"/>
          </p:nvSpPr>
          <p:spPr>
            <a:xfrm>
              <a:off x="1623271"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2" name="Rectangle 11">
              <a:extLst>
                <a:ext uri="{FF2B5EF4-FFF2-40B4-BE49-F238E27FC236}">
                  <a16:creationId xmlns:a16="http://schemas.microsoft.com/office/drawing/2014/main" id="{3DD2E38D-0A09-4A3E-BD24-37DE2E9EC91A}"/>
                </a:ext>
              </a:extLst>
            </p:cNvPr>
            <p:cNvSpPr/>
            <p:nvPr userDrawn="1"/>
          </p:nvSpPr>
          <p:spPr>
            <a:xfrm>
              <a:off x="3054392"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3" name="Rectangle 12">
              <a:extLst>
                <a:ext uri="{FF2B5EF4-FFF2-40B4-BE49-F238E27FC236}">
                  <a16:creationId xmlns:a16="http://schemas.microsoft.com/office/drawing/2014/main" id="{B4624E9C-5BAF-4BB6-8EF9-66A4B47C973B}"/>
                </a:ext>
              </a:extLst>
            </p:cNvPr>
            <p:cNvSpPr/>
            <p:nvPr userDrawn="1"/>
          </p:nvSpPr>
          <p:spPr>
            <a:xfrm>
              <a:off x="4486275"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4" name="Rectangle 13">
              <a:extLst>
                <a:ext uri="{FF2B5EF4-FFF2-40B4-BE49-F238E27FC236}">
                  <a16:creationId xmlns:a16="http://schemas.microsoft.com/office/drawing/2014/main" id="{C61BED95-1FC4-424F-B5B7-3148320BC647}"/>
                </a:ext>
              </a:extLst>
            </p:cNvPr>
            <p:cNvSpPr/>
            <p:nvPr userDrawn="1"/>
          </p:nvSpPr>
          <p:spPr>
            <a:xfrm>
              <a:off x="5916634"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5" name="Rectangle 14">
              <a:extLst>
                <a:ext uri="{FF2B5EF4-FFF2-40B4-BE49-F238E27FC236}">
                  <a16:creationId xmlns:a16="http://schemas.microsoft.com/office/drawing/2014/main" id="{FE4D6A2C-D49D-4D67-A717-E65792ED8FB0}"/>
                </a:ext>
              </a:extLst>
            </p:cNvPr>
            <p:cNvSpPr/>
            <p:nvPr userDrawn="1"/>
          </p:nvSpPr>
          <p:spPr>
            <a:xfrm>
              <a:off x="7347755"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grpSp>
      <p:sp>
        <p:nvSpPr>
          <p:cNvPr id="2" name="Title Placeholder 1">
            <a:extLst>
              <a:ext uri="{FF2B5EF4-FFF2-40B4-BE49-F238E27FC236}">
                <a16:creationId xmlns:a16="http://schemas.microsoft.com/office/drawing/2014/main" id="{36D3E94B-F75A-43E2-84AB-FDF386CCE555}"/>
              </a:ext>
            </a:extLst>
          </p:cNvPr>
          <p:cNvSpPr>
            <a:spLocks noGrp="1"/>
          </p:cNvSpPr>
          <p:nvPr>
            <p:ph type="title"/>
          </p:nvPr>
        </p:nvSpPr>
        <p:spPr>
          <a:xfrm>
            <a:off x="365758" y="320040"/>
            <a:ext cx="8412480" cy="685800"/>
          </a:xfrm>
          <a:prstGeom prst="rect">
            <a:avLst/>
          </a:prstGeom>
        </p:spPr>
        <p:txBody>
          <a:bodyPr vert="horz" lIns="0" tIns="0" rIns="0" bIns="0" rtlCol="0" anchor="b" anchorCtr="0">
            <a:noAutofit/>
          </a:bodyPr>
          <a:lstStyle/>
          <a:p>
            <a:r>
              <a:rPr lang="en-US" dirty="0"/>
              <a:t>[Slide title]</a:t>
            </a:r>
          </a:p>
        </p:txBody>
      </p:sp>
      <p:sp>
        <p:nvSpPr>
          <p:cNvPr id="3" name="Text Placeholder 2">
            <a:extLst>
              <a:ext uri="{FF2B5EF4-FFF2-40B4-BE49-F238E27FC236}">
                <a16:creationId xmlns:a16="http://schemas.microsoft.com/office/drawing/2014/main" id="{FC54B348-3077-4F00-B031-9D2252B7D36C}"/>
              </a:ext>
            </a:extLst>
          </p:cNvPr>
          <p:cNvSpPr>
            <a:spLocks noGrp="1"/>
          </p:cNvSpPr>
          <p:nvPr>
            <p:ph type="body" idx="1"/>
          </p:nvPr>
        </p:nvSpPr>
        <p:spPr>
          <a:xfrm>
            <a:off x="365760" y="2194560"/>
            <a:ext cx="8412480" cy="4023360"/>
          </a:xfrm>
          <a:prstGeom prst="rect">
            <a:avLst/>
          </a:prstGeom>
        </p:spPr>
        <p:txBody>
          <a:bodyPr vert="horz" lIns="0" tIns="0" rIns="0" bIns="0" spcCol="18288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Rectangle">
            <a:extLst>
              <a:ext uri="{FF2B5EF4-FFF2-40B4-BE49-F238E27FC236}">
                <a16:creationId xmlns:a16="http://schemas.microsoft.com/office/drawing/2014/main" id="{7F8539E2-CD53-6C45-B465-7CD6D349AA14}"/>
              </a:ext>
              <a:ext uri="{C183D7F6-B498-43B3-948B-1728B52AA6E4}">
                <adec:decorative xmlns:adec="http://schemas.microsoft.com/office/drawing/2017/decorative" val="1"/>
              </a:ext>
            </a:extLst>
          </p:cNvPr>
          <p:cNvSpPr/>
          <p:nvPr userDrawn="1"/>
        </p:nvSpPr>
        <p:spPr bwMode="hidden">
          <a:xfrm>
            <a:off x="0" y="6492240"/>
            <a:ext cx="9144000" cy="365760"/>
          </a:xfrm>
          <a:prstGeom prst="rect">
            <a:avLst/>
          </a:prstGeom>
          <a:solidFill>
            <a:srgbClr val="C1C3C3">
              <a:alpha val="15000"/>
            </a:srgbClr>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sp>
        <p:nvSpPr>
          <p:cNvPr id="8" name="Slide Number">
            <a:extLst>
              <a:ext uri="{FF2B5EF4-FFF2-40B4-BE49-F238E27FC236}">
                <a16:creationId xmlns:a16="http://schemas.microsoft.com/office/drawing/2014/main" id="{B208C041-2079-C143-BCBB-CA39FC0EE2EA}"/>
              </a:ext>
            </a:extLst>
          </p:cNvPr>
          <p:cNvSpPr txBox="1">
            <a:spLocks/>
          </p:cNvSpPr>
          <p:nvPr userDrawn="1"/>
        </p:nvSpPr>
        <p:spPr>
          <a:xfrm>
            <a:off x="8503920" y="6583680"/>
            <a:ext cx="274320" cy="137160"/>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69B7A4-A2A9-C149-B668-A90F474E3BB4}" type="slidenum">
              <a:rPr lang="en-US" sz="600" b="0" cap="all" baseline="0" smtClean="0">
                <a:solidFill>
                  <a:schemeClr val="tx1"/>
                </a:solidFill>
                <a:latin typeface="+mn-lt"/>
              </a:rPr>
              <a:pPr algn="r"/>
              <a:t>‹#›</a:t>
            </a:fld>
            <a:endParaRPr lang="en-US" sz="600" b="0" cap="all" baseline="0" dirty="0">
              <a:solidFill>
                <a:schemeClr val="tx1"/>
              </a:solidFill>
              <a:latin typeface="+mn-lt"/>
            </a:endParaRPr>
          </a:p>
        </p:txBody>
      </p:sp>
      <p:pic>
        <p:nvPicPr>
          <p:cNvPr id="16" name="J.P. Morgan Private Bank" descr="J.P. Morgan Private Bank">
            <a:extLst>
              <a:ext uri="{FF2B5EF4-FFF2-40B4-BE49-F238E27FC236}">
                <a16:creationId xmlns:a16="http://schemas.microsoft.com/office/drawing/2014/main" id="{8CAFF029-EF4D-0F4D-9289-E22E64DFDBCF}"/>
              </a:ext>
            </a:extLst>
          </p:cNvPr>
          <p:cNvPicPr>
            <a:picLocks noChangeAspect="1"/>
          </p:cNvPicPr>
          <p:nvPr userDrawn="1"/>
        </p:nvPicPr>
        <p:blipFill rotWithShape="1">
          <a:blip r:embed="rId23"/>
          <a:srcRect l="1" r="1831"/>
          <a:stretch/>
        </p:blipFill>
        <p:spPr bwMode="black">
          <a:xfrm>
            <a:off x="245047" y="6492240"/>
            <a:ext cx="1617619" cy="365760"/>
          </a:xfrm>
          <a:prstGeom prst="rect">
            <a:avLst/>
          </a:prstGeom>
        </p:spPr>
      </p:pic>
      <p:sp>
        <p:nvSpPr>
          <p:cNvPr id="7" name="TextBox 6">
            <a:extLst>
              <a:ext uri="{FF2B5EF4-FFF2-40B4-BE49-F238E27FC236}">
                <a16:creationId xmlns:a16="http://schemas.microsoft.com/office/drawing/2014/main" id="{997C98A6-EC4F-53D3-F98C-5F902888EF23}"/>
              </a:ext>
            </a:extLst>
          </p:cNvPr>
          <p:cNvSpPr txBox="1"/>
          <p:nvPr userDrawn="1">
            <p:extLst>
              <p:ext uri="{1162E1C5-73C7-4A58-AE30-91384D911F3F}">
                <p184:classification xmlns:p184="http://schemas.microsoft.com/office/powerpoint/2018/4/main" val="ftr"/>
              </p:ext>
            </p:extLst>
          </p:nvPr>
        </p:nvSpPr>
        <p:spPr>
          <a:xfrm>
            <a:off x="4023487" y="6705600"/>
            <a:ext cx="1125538"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AXA IM - RESTRICTED</a:t>
            </a:r>
          </a:p>
        </p:txBody>
      </p:sp>
    </p:spTree>
    <p:extLst>
      <p:ext uri="{BB962C8B-B14F-4D97-AF65-F5344CB8AC3E}">
        <p14:creationId xmlns:p14="http://schemas.microsoft.com/office/powerpoint/2010/main" val="1341341955"/>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 id="2147484142" r:id="rId19"/>
    <p:sldLayoutId id="2147484143" r:id="rId20"/>
    <p:sldLayoutId id="2147484144"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sz="2400" b="0" kern="1200">
          <a:solidFill>
            <a:schemeClr val="tx1"/>
          </a:solidFill>
          <a:latin typeface="+mj-lt"/>
          <a:ea typeface="+mj-ea"/>
          <a:cs typeface="+mj-cs"/>
        </a:defRPr>
      </a:lvl1pPr>
    </p:titleStyle>
    <p:bodyStyle>
      <a:lvl1pPr marL="137160" indent="-137160" algn="l" defTabSz="685800" rtl="0" eaLnBrk="1" latinLnBrk="0" hangingPunct="1">
        <a:lnSpc>
          <a:spcPct val="100000"/>
        </a:lnSpc>
        <a:spcBef>
          <a:spcPts val="900"/>
        </a:spcBef>
        <a:buClrTx/>
        <a:buFont typeface="Arial" panose="020B0604020202020204" pitchFamily="34" charset="0"/>
        <a:buChar char="•"/>
        <a:defRPr sz="10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685800" rtl="0" eaLnBrk="1" latinLnBrk="0" hangingPunct="1">
        <a:defRPr sz="1000" kern="1200">
          <a:solidFill>
            <a:schemeClr val="tx1"/>
          </a:solidFill>
          <a:latin typeface="+mn-lt"/>
          <a:ea typeface="+mn-ea"/>
          <a:cs typeface="+mn-cs"/>
        </a:defRPr>
      </a:lvl1pPr>
      <a:lvl2pPr marL="342900" algn="l" defTabSz="685800" rtl="0" eaLnBrk="1" latinLnBrk="0" hangingPunct="1">
        <a:defRPr sz="1000" kern="1200">
          <a:solidFill>
            <a:schemeClr val="tx1"/>
          </a:solidFill>
          <a:latin typeface="+mn-lt"/>
          <a:ea typeface="+mn-ea"/>
          <a:cs typeface="+mn-cs"/>
        </a:defRPr>
      </a:lvl2pPr>
      <a:lvl3pPr marL="685800" algn="l" defTabSz="685800" rtl="0" eaLnBrk="1" latinLnBrk="0" hangingPunct="1">
        <a:defRPr sz="1000" kern="1200">
          <a:solidFill>
            <a:schemeClr val="tx1"/>
          </a:solidFill>
          <a:latin typeface="+mn-lt"/>
          <a:ea typeface="+mn-ea"/>
          <a:cs typeface="+mn-cs"/>
        </a:defRPr>
      </a:lvl3pPr>
      <a:lvl4pPr marL="1028700" algn="l" defTabSz="685800" rtl="0" eaLnBrk="1" latinLnBrk="0" hangingPunct="1">
        <a:defRPr sz="1000" kern="1200">
          <a:solidFill>
            <a:schemeClr val="tx1"/>
          </a:solidFill>
          <a:latin typeface="+mn-lt"/>
          <a:ea typeface="+mn-ea"/>
          <a:cs typeface="+mn-cs"/>
        </a:defRPr>
      </a:lvl4pPr>
      <a:lvl5pPr marL="1371600" algn="l" defTabSz="685800" rtl="0" eaLnBrk="1" latinLnBrk="0" hangingPunct="1">
        <a:defRPr sz="1000" kern="1200">
          <a:solidFill>
            <a:schemeClr val="tx1"/>
          </a:solidFill>
          <a:latin typeface="+mn-lt"/>
          <a:ea typeface="+mn-ea"/>
          <a:cs typeface="+mn-cs"/>
        </a:defRPr>
      </a:lvl5pPr>
      <a:lvl6pPr marL="1714500" algn="l" defTabSz="685800" rtl="0" eaLnBrk="1" latinLnBrk="0" hangingPunct="1">
        <a:defRPr sz="1000" kern="1200">
          <a:solidFill>
            <a:schemeClr val="tx1"/>
          </a:solidFill>
          <a:latin typeface="+mn-lt"/>
          <a:ea typeface="+mn-ea"/>
          <a:cs typeface="+mn-cs"/>
        </a:defRPr>
      </a:lvl6pPr>
      <a:lvl7pPr marL="2057400" algn="l" defTabSz="685800" rtl="0" eaLnBrk="1" latinLnBrk="0" hangingPunct="1">
        <a:defRPr sz="1000" kern="1200">
          <a:solidFill>
            <a:schemeClr val="tx1"/>
          </a:solidFill>
          <a:latin typeface="+mn-lt"/>
          <a:ea typeface="+mn-ea"/>
          <a:cs typeface="+mn-cs"/>
        </a:defRPr>
      </a:lvl7pPr>
      <a:lvl8pPr marL="2400300" algn="l" defTabSz="685800" rtl="0" eaLnBrk="1" latinLnBrk="0" hangingPunct="1">
        <a:defRPr sz="1000" kern="1200">
          <a:solidFill>
            <a:schemeClr val="tx1"/>
          </a:solidFill>
          <a:latin typeface="+mn-lt"/>
          <a:ea typeface="+mn-ea"/>
          <a:cs typeface="+mn-cs"/>
        </a:defRPr>
      </a:lvl8pPr>
      <a:lvl9pPr marL="2743200" algn="l" defTabSz="685800" rtl="0" eaLnBrk="1" latinLnBrk="0" hangingPunct="1">
        <a:defRPr sz="10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0">
          <p15:clr>
            <a:srgbClr val="F26B43"/>
          </p15:clr>
        </p15:guide>
        <p15:guide id="2" pos="5530">
          <p15:clr>
            <a:srgbClr val="F26B43"/>
          </p15:clr>
        </p15:guide>
        <p15:guide id="4" orient="horz" pos="3917">
          <p15:clr>
            <a:srgbClr val="F26B43"/>
          </p15:clr>
        </p15:guide>
        <p15:guide id="5" orient="horz" pos="202">
          <p15:clr>
            <a:srgbClr val="F26B43"/>
          </p15:clr>
        </p15:guide>
        <p15:guide id="6" orient="horz" pos="4090">
          <p15:clr>
            <a:srgbClr val="F26B43"/>
          </p15:clr>
        </p15:guide>
        <p15:guide id="7" pos="1022">
          <p15:clr>
            <a:srgbClr val="F26B43"/>
          </p15:clr>
        </p15:guide>
        <p15:guide id="8" pos="1131">
          <p15:clr>
            <a:srgbClr val="F26B43"/>
          </p15:clr>
        </p15:guide>
        <p15:guide id="9" pos="1923">
          <p15:clr>
            <a:srgbClr val="F26B43"/>
          </p15:clr>
        </p15:guide>
        <p15:guide id="10" pos="2033">
          <p15:clr>
            <a:srgbClr val="F26B43"/>
          </p15:clr>
        </p15:guide>
        <p15:guide id="11" pos="2825">
          <p15:clr>
            <a:srgbClr val="F26B43"/>
          </p15:clr>
        </p15:guide>
        <p15:guide id="12" pos="2934">
          <p15:clr>
            <a:srgbClr val="F26B43"/>
          </p15:clr>
        </p15:guide>
        <p15:guide id="13" pos="3726">
          <p15:clr>
            <a:srgbClr val="F26B43"/>
          </p15:clr>
        </p15:guide>
        <p15:guide id="14" pos="3836">
          <p15:clr>
            <a:srgbClr val="F26B43"/>
          </p15:clr>
        </p15:guide>
        <p15:guide id="15" pos="4628">
          <p15:clr>
            <a:srgbClr val="F26B43"/>
          </p15:clr>
        </p15:guide>
        <p15:guide id="16" pos="473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id" hidden="1">
            <a:extLst>
              <a:ext uri="{FF2B5EF4-FFF2-40B4-BE49-F238E27FC236}">
                <a16:creationId xmlns:a16="http://schemas.microsoft.com/office/drawing/2014/main" id="{0AE9F69A-0589-4193-8C5B-E4A19D623E3B}"/>
              </a:ext>
            </a:extLst>
          </p:cNvPr>
          <p:cNvGrpSpPr/>
          <p:nvPr userDrawn="1"/>
        </p:nvGrpSpPr>
        <p:grpSpPr>
          <a:xfrm>
            <a:off x="0" y="-137160"/>
            <a:ext cx="9143999" cy="115726"/>
            <a:chOff x="0" y="-137160"/>
            <a:chExt cx="9143999" cy="115726"/>
          </a:xfrm>
        </p:grpSpPr>
        <p:sp>
          <p:nvSpPr>
            <p:cNvPr id="9" name="Rectangle 8">
              <a:extLst>
                <a:ext uri="{FF2B5EF4-FFF2-40B4-BE49-F238E27FC236}">
                  <a16:creationId xmlns:a16="http://schemas.microsoft.com/office/drawing/2014/main" id="{5943A0EC-E8F0-4126-8C4A-90A6FAE61928}"/>
                </a:ext>
              </a:extLst>
            </p:cNvPr>
            <p:cNvSpPr/>
            <p:nvPr userDrawn="1"/>
          </p:nvSpPr>
          <p:spPr>
            <a:xfrm>
              <a:off x="0" y="-137160"/>
              <a:ext cx="36360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0" name="Rectangle 9">
              <a:extLst>
                <a:ext uri="{FF2B5EF4-FFF2-40B4-BE49-F238E27FC236}">
                  <a16:creationId xmlns:a16="http://schemas.microsoft.com/office/drawing/2014/main" id="{E8E69994-D7B2-45B6-AC48-ABC6228D6602}"/>
                </a:ext>
              </a:extLst>
            </p:cNvPr>
            <p:cNvSpPr/>
            <p:nvPr userDrawn="1"/>
          </p:nvSpPr>
          <p:spPr>
            <a:xfrm>
              <a:off x="8778874" y="-137160"/>
              <a:ext cx="365125"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1" name="Rectangle 10">
              <a:extLst>
                <a:ext uri="{FF2B5EF4-FFF2-40B4-BE49-F238E27FC236}">
                  <a16:creationId xmlns:a16="http://schemas.microsoft.com/office/drawing/2014/main" id="{56086B99-6C04-4564-B386-CEF768CC44FA}"/>
                </a:ext>
              </a:extLst>
            </p:cNvPr>
            <p:cNvSpPr/>
            <p:nvPr userDrawn="1"/>
          </p:nvSpPr>
          <p:spPr>
            <a:xfrm>
              <a:off x="1623271"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2" name="Rectangle 11">
              <a:extLst>
                <a:ext uri="{FF2B5EF4-FFF2-40B4-BE49-F238E27FC236}">
                  <a16:creationId xmlns:a16="http://schemas.microsoft.com/office/drawing/2014/main" id="{3DD2E38D-0A09-4A3E-BD24-37DE2E9EC91A}"/>
                </a:ext>
              </a:extLst>
            </p:cNvPr>
            <p:cNvSpPr/>
            <p:nvPr userDrawn="1"/>
          </p:nvSpPr>
          <p:spPr>
            <a:xfrm>
              <a:off x="3054392"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3" name="Rectangle 12">
              <a:extLst>
                <a:ext uri="{FF2B5EF4-FFF2-40B4-BE49-F238E27FC236}">
                  <a16:creationId xmlns:a16="http://schemas.microsoft.com/office/drawing/2014/main" id="{B4624E9C-5BAF-4BB6-8EF9-66A4B47C973B}"/>
                </a:ext>
              </a:extLst>
            </p:cNvPr>
            <p:cNvSpPr/>
            <p:nvPr userDrawn="1"/>
          </p:nvSpPr>
          <p:spPr>
            <a:xfrm>
              <a:off x="4486275"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4" name="Rectangle 13">
              <a:extLst>
                <a:ext uri="{FF2B5EF4-FFF2-40B4-BE49-F238E27FC236}">
                  <a16:creationId xmlns:a16="http://schemas.microsoft.com/office/drawing/2014/main" id="{C61BED95-1FC4-424F-B5B7-3148320BC647}"/>
                </a:ext>
              </a:extLst>
            </p:cNvPr>
            <p:cNvSpPr/>
            <p:nvPr userDrawn="1"/>
          </p:nvSpPr>
          <p:spPr>
            <a:xfrm>
              <a:off x="5916634"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5" name="Rectangle 14">
              <a:extLst>
                <a:ext uri="{FF2B5EF4-FFF2-40B4-BE49-F238E27FC236}">
                  <a16:creationId xmlns:a16="http://schemas.microsoft.com/office/drawing/2014/main" id="{FE4D6A2C-D49D-4D67-A717-E65792ED8FB0}"/>
                </a:ext>
              </a:extLst>
            </p:cNvPr>
            <p:cNvSpPr/>
            <p:nvPr userDrawn="1"/>
          </p:nvSpPr>
          <p:spPr>
            <a:xfrm>
              <a:off x="7347755"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grpSp>
      <p:sp>
        <p:nvSpPr>
          <p:cNvPr id="2" name="Title Placeholder 1">
            <a:extLst>
              <a:ext uri="{FF2B5EF4-FFF2-40B4-BE49-F238E27FC236}">
                <a16:creationId xmlns:a16="http://schemas.microsoft.com/office/drawing/2014/main" id="{36D3E94B-F75A-43E2-84AB-FDF386CCE555}"/>
              </a:ext>
            </a:extLst>
          </p:cNvPr>
          <p:cNvSpPr>
            <a:spLocks noGrp="1"/>
          </p:cNvSpPr>
          <p:nvPr>
            <p:ph type="title"/>
          </p:nvPr>
        </p:nvSpPr>
        <p:spPr>
          <a:xfrm>
            <a:off x="365758" y="320040"/>
            <a:ext cx="8412480" cy="685800"/>
          </a:xfrm>
          <a:prstGeom prst="rect">
            <a:avLst/>
          </a:prstGeom>
        </p:spPr>
        <p:txBody>
          <a:bodyPr vert="horz" lIns="0" tIns="0" rIns="0" bIns="0" rtlCol="0" anchor="b" anchorCtr="0">
            <a:noAutofit/>
          </a:bodyPr>
          <a:lstStyle/>
          <a:p>
            <a:r>
              <a:rPr lang="en-US" dirty="0"/>
              <a:t>[Slide title]</a:t>
            </a:r>
          </a:p>
        </p:txBody>
      </p:sp>
      <p:sp>
        <p:nvSpPr>
          <p:cNvPr id="3" name="Text Placeholder 2">
            <a:extLst>
              <a:ext uri="{FF2B5EF4-FFF2-40B4-BE49-F238E27FC236}">
                <a16:creationId xmlns:a16="http://schemas.microsoft.com/office/drawing/2014/main" id="{FC54B348-3077-4F00-B031-9D2252B7D36C}"/>
              </a:ext>
            </a:extLst>
          </p:cNvPr>
          <p:cNvSpPr>
            <a:spLocks noGrp="1"/>
          </p:cNvSpPr>
          <p:nvPr>
            <p:ph type="body" idx="1"/>
          </p:nvPr>
        </p:nvSpPr>
        <p:spPr>
          <a:xfrm>
            <a:off x="365760" y="2194560"/>
            <a:ext cx="8412480" cy="4023360"/>
          </a:xfrm>
          <a:prstGeom prst="rect">
            <a:avLst/>
          </a:prstGeom>
        </p:spPr>
        <p:txBody>
          <a:bodyPr vert="horz" lIns="0" tIns="0" rIns="0" bIns="0" spcCol="18288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Rectangle">
            <a:extLst>
              <a:ext uri="{FF2B5EF4-FFF2-40B4-BE49-F238E27FC236}">
                <a16:creationId xmlns:a16="http://schemas.microsoft.com/office/drawing/2014/main" id="{7F8539E2-CD53-6C45-B465-7CD6D349AA14}"/>
              </a:ext>
              <a:ext uri="{C183D7F6-B498-43B3-948B-1728B52AA6E4}">
                <adec:decorative xmlns:adec="http://schemas.microsoft.com/office/drawing/2017/decorative" val="1"/>
              </a:ext>
            </a:extLst>
          </p:cNvPr>
          <p:cNvSpPr/>
          <p:nvPr userDrawn="1"/>
        </p:nvSpPr>
        <p:spPr bwMode="hidden">
          <a:xfrm>
            <a:off x="0" y="6492240"/>
            <a:ext cx="9144000" cy="365760"/>
          </a:xfrm>
          <a:prstGeom prst="rect">
            <a:avLst/>
          </a:prstGeom>
          <a:solidFill>
            <a:srgbClr val="C1C3C3">
              <a:alpha val="15000"/>
            </a:srgbClr>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sp>
        <p:nvSpPr>
          <p:cNvPr id="8" name="Slide Number">
            <a:extLst>
              <a:ext uri="{FF2B5EF4-FFF2-40B4-BE49-F238E27FC236}">
                <a16:creationId xmlns:a16="http://schemas.microsoft.com/office/drawing/2014/main" id="{B208C041-2079-C143-BCBB-CA39FC0EE2EA}"/>
              </a:ext>
            </a:extLst>
          </p:cNvPr>
          <p:cNvSpPr txBox="1">
            <a:spLocks/>
          </p:cNvSpPr>
          <p:nvPr userDrawn="1"/>
        </p:nvSpPr>
        <p:spPr>
          <a:xfrm>
            <a:off x="8503920" y="6583680"/>
            <a:ext cx="274320" cy="137160"/>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69B7A4-A2A9-C149-B668-A90F474E3BB4}" type="slidenum">
              <a:rPr lang="en-US" sz="600" b="0" cap="all" baseline="0" smtClean="0">
                <a:solidFill>
                  <a:schemeClr val="tx1"/>
                </a:solidFill>
                <a:latin typeface="+mn-lt"/>
              </a:rPr>
              <a:pPr algn="r"/>
              <a:t>‹#›</a:t>
            </a:fld>
            <a:endParaRPr lang="en-US" sz="600" b="0" cap="all" baseline="0" dirty="0">
              <a:solidFill>
                <a:schemeClr val="tx1"/>
              </a:solidFill>
              <a:latin typeface="+mn-lt"/>
            </a:endParaRPr>
          </a:p>
        </p:txBody>
      </p:sp>
      <p:sp>
        <p:nvSpPr>
          <p:cNvPr id="7" name="TextBox 6">
            <a:extLst>
              <a:ext uri="{FF2B5EF4-FFF2-40B4-BE49-F238E27FC236}">
                <a16:creationId xmlns:a16="http://schemas.microsoft.com/office/drawing/2014/main" id="{07EBA2A6-F0F3-3219-9AC7-ACBB42580FF8}"/>
              </a:ext>
            </a:extLst>
          </p:cNvPr>
          <p:cNvSpPr txBox="1"/>
          <p:nvPr userDrawn="1">
            <p:extLst>
              <p:ext uri="{1162E1C5-73C7-4A58-AE30-91384D911F3F}">
                <p184:classification xmlns:p184="http://schemas.microsoft.com/office/powerpoint/2018/4/main" val="ftr"/>
              </p:ext>
            </p:extLst>
          </p:nvPr>
        </p:nvSpPr>
        <p:spPr>
          <a:xfrm>
            <a:off x="4023487" y="6705600"/>
            <a:ext cx="1125538"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AXA IM - RESTRICTED</a:t>
            </a:r>
          </a:p>
        </p:txBody>
      </p:sp>
    </p:spTree>
    <p:extLst>
      <p:ext uri="{BB962C8B-B14F-4D97-AF65-F5344CB8AC3E}">
        <p14:creationId xmlns:p14="http://schemas.microsoft.com/office/powerpoint/2010/main" val="2264540524"/>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 id="2147484160" r:id="rId14"/>
    <p:sldLayoutId id="2147484161" r:id="rId15"/>
    <p:sldLayoutId id="2147484162" r:id="rId16"/>
    <p:sldLayoutId id="2147484163" r:id="rId17"/>
    <p:sldLayoutId id="2147484164" r:id="rId18"/>
    <p:sldLayoutId id="2147484165" r:id="rId19"/>
    <p:sldLayoutId id="2147484166" r:id="rId20"/>
    <p:sldLayoutId id="2147484167" r:id="rId21"/>
    <p:sldLayoutId id="2147484168" r:id="rId22"/>
    <p:sldLayoutId id="2147484169" r:id="rId23"/>
    <p:sldLayoutId id="2147484170" r:id="rId24"/>
    <p:sldLayoutId id="2147484171" r:id="rId25"/>
    <p:sldLayoutId id="2147484172" r:id="rId26"/>
    <p:sldLayoutId id="2147484173" r:id="rId27"/>
    <p:sldLayoutId id="2147484174" r:id="rId28"/>
    <p:sldLayoutId id="2147484175" r:id="rId29"/>
    <p:sldLayoutId id="2147484176" r:id="rId30"/>
    <p:sldLayoutId id="2147484177" r:id="rId31"/>
    <p:sldLayoutId id="2147484178" r:id="rId32"/>
    <p:sldLayoutId id="2147484179" r:id="rId33"/>
    <p:sldLayoutId id="2147484180" r:id="rId34"/>
    <p:sldLayoutId id="2147484181" r:id="rId35"/>
    <p:sldLayoutId id="2147484182" r:id="rId36"/>
    <p:sldLayoutId id="2147484183" r:id="rId37"/>
    <p:sldLayoutId id="2147484184" r:id="rId38"/>
    <p:sldLayoutId id="2147484185" r:id="rId39"/>
    <p:sldLayoutId id="2147484186" r:id="rId40"/>
    <p:sldLayoutId id="2147484187" r:id="rId41"/>
    <p:sldLayoutId id="2147484188" r:id="rId42"/>
    <p:sldLayoutId id="2147484189" r:id="rId43"/>
    <p:sldLayoutId id="2147484190" r:id="rId44"/>
    <p:sldLayoutId id="2147484191" r:id="rId45"/>
    <p:sldLayoutId id="2147484192" r:id="rId46"/>
    <p:sldLayoutId id="2147484193" r:id="rId47"/>
    <p:sldLayoutId id="2147484194" r:id="rId48"/>
    <p:sldLayoutId id="2147484195" r:id="rId49"/>
    <p:sldLayoutId id="2147484196" r:id="rId50"/>
    <p:sldLayoutId id="2147484197" r:id="rId51"/>
    <p:sldLayoutId id="2147484198" r:id="rId52"/>
    <p:sldLayoutId id="2147484199" r:id="rId53"/>
    <p:sldLayoutId id="2147484200" r:id="rId54"/>
    <p:sldLayoutId id="2147484201" r:id="rId55"/>
    <p:sldLayoutId id="2147484202" r:id="rId56"/>
    <p:sldLayoutId id="2147484203" r:id="rId57"/>
    <p:sldLayoutId id="2147484204" r:id="rId58"/>
    <p:sldLayoutId id="2147484205" r:id="rId59"/>
    <p:sldLayoutId id="2147484206" r:id="rId60"/>
    <p:sldLayoutId id="2147484207" r:id="rId61"/>
    <p:sldLayoutId id="2147484208" r:id="rId62"/>
    <p:sldLayoutId id="2147484209" r:id="rId6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sz="2400" b="0" kern="1200">
          <a:solidFill>
            <a:schemeClr val="tx1"/>
          </a:solidFill>
          <a:latin typeface="+mj-lt"/>
          <a:ea typeface="+mj-ea"/>
          <a:cs typeface="+mj-cs"/>
        </a:defRPr>
      </a:lvl1pPr>
    </p:titleStyle>
    <p:bodyStyle>
      <a:lvl1pPr marL="137160" indent="-137160" algn="l" defTabSz="685800" rtl="0" eaLnBrk="1" latinLnBrk="0" hangingPunct="1">
        <a:lnSpc>
          <a:spcPct val="100000"/>
        </a:lnSpc>
        <a:spcBef>
          <a:spcPts val="900"/>
        </a:spcBef>
        <a:buClrTx/>
        <a:buFont typeface="Arial" panose="020B0604020202020204" pitchFamily="34" charset="0"/>
        <a:buChar char="•"/>
        <a:defRPr sz="10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685800" rtl="0" eaLnBrk="1" latinLnBrk="0" hangingPunct="1">
        <a:defRPr sz="1000" kern="1200">
          <a:solidFill>
            <a:schemeClr val="tx1"/>
          </a:solidFill>
          <a:latin typeface="+mn-lt"/>
          <a:ea typeface="+mn-ea"/>
          <a:cs typeface="+mn-cs"/>
        </a:defRPr>
      </a:lvl1pPr>
      <a:lvl2pPr marL="342900" algn="l" defTabSz="685800" rtl="0" eaLnBrk="1" latinLnBrk="0" hangingPunct="1">
        <a:defRPr sz="1000" kern="1200">
          <a:solidFill>
            <a:schemeClr val="tx1"/>
          </a:solidFill>
          <a:latin typeface="+mn-lt"/>
          <a:ea typeface="+mn-ea"/>
          <a:cs typeface="+mn-cs"/>
        </a:defRPr>
      </a:lvl2pPr>
      <a:lvl3pPr marL="685800" algn="l" defTabSz="685800" rtl="0" eaLnBrk="1" latinLnBrk="0" hangingPunct="1">
        <a:defRPr sz="1000" kern="1200">
          <a:solidFill>
            <a:schemeClr val="tx1"/>
          </a:solidFill>
          <a:latin typeface="+mn-lt"/>
          <a:ea typeface="+mn-ea"/>
          <a:cs typeface="+mn-cs"/>
        </a:defRPr>
      </a:lvl3pPr>
      <a:lvl4pPr marL="1028700" algn="l" defTabSz="685800" rtl="0" eaLnBrk="1" latinLnBrk="0" hangingPunct="1">
        <a:defRPr sz="1000" kern="1200">
          <a:solidFill>
            <a:schemeClr val="tx1"/>
          </a:solidFill>
          <a:latin typeface="+mn-lt"/>
          <a:ea typeface="+mn-ea"/>
          <a:cs typeface="+mn-cs"/>
        </a:defRPr>
      </a:lvl4pPr>
      <a:lvl5pPr marL="1371600" algn="l" defTabSz="685800" rtl="0" eaLnBrk="1" latinLnBrk="0" hangingPunct="1">
        <a:defRPr sz="1000" kern="1200">
          <a:solidFill>
            <a:schemeClr val="tx1"/>
          </a:solidFill>
          <a:latin typeface="+mn-lt"/>
          <a:ea typeface="+mn-ea"/>
          <a:cs typeface="+mn-cs"/>
        </a:defRPr>
      </a:lvl5pPr>
      <a:lvl6pPr marL="1714500" algn="l" defTabSz="685800" rtl="0" eaLnBrk="1" latinLnBrk="0" hangingPunct="1">
        <a:defRPr sz="1000" kern="1200">
          <a:solidFill>
            <a:schemeClr val="tx1"/>
          </a:solidFill>
          <a:latin typeface="+mn-lt"/>
          <a:ea typeface="+mn-ea"/>
          <a:cs typeface="+mn-cs"/>
        </a:defRPr>
      </a:lvl6pPr>
      <a:lvl7pPr marL="2057400" algn="l" defTabSz="685800" rtl="0" eaLnBrk="1" latinLnBrk="0" hangingPunct="1">
        <a:defRPr sz="1000" kern="1200">
          <a:solidFill>
            <a:schemeClr val="tx1"/>
          </a:solidFill>
          <a:latin typeface="+mn-lt"/>
          <a:ea typeface="+mn-ea"/>
          <a:cs typeface="+mn-cs"/>
        </a:defRPr>
      </a:lvl7pPr>
      <a:lvl8pPr marL="2400300" algn="l" defTabSz="685800" rtl="0" eaLnBrk="1" latinLnBrk="0" hangingPunct="1">
        <a:defRPr sz="1000" kern="1200">
          <a:solidFill>
            <a:schemeClr val="tx1"/>
          </a:solidFill>
          <a:latin typeface="+mn-lt"/>
          <a:ea typeface="+mn-ea"/>
          <a:cs typeface="+mn-cs"/>
        </a:defRPr>
      </a:lvl8pPr>
      <a:lvl9pPr marL="2743200" algn="l" defTabSz="685800" rtl="0" eaLnBrk="1" latinLnBrk="0" hangingPunct="1">
        <a:defRPr sz="10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0">
          <p15:clr>
            <a:srgbClr val="F26B43"/>
          </p15:clr>
        </p15:guide>
        <p15:guide id="2" pos="5530">
          <p15:clr>
            <a:srgbClr val="F26B43"/>
          </p15:clr>
        </p15:guide>
        <p15:guide id="4" orient="horz" pos="3917">
          <p15:clr>
            <a:srgbClr val="F26B43"/>
          </p15:clr>
        </p15:guide>
        <p15:guide id="5" orient="horz" pos="202">
          <p15:clr>
            <a:srgbClr val="F26B43"/>
          </p15:clr>
        </p15:guide>
        <p15:guide id="6" orient="horz" pos="4090">
          <p15:clr>
            <a:srgbClr val="F26B43"/>
          </p15:clr>
        </p15:guide>
        <p15:guide id="7" pos="1022">
          <p15:clr>
            <a:srgbClr val="F26B43"/>
          </p15:clr>
        </p15:guide>
        <p15:guide id="8" pos="1131">
          <p15:clr>
            <a:srgbClr val="F26B43"/>
          </p15:clr>
        </p15:guide>
        <p15:guide id="9" pos="1923">
          <p15:clr>
            <a:srgbClr val="F26B43"/>
          </p15:clr>
        </p15:guide>
        <p15:guide id="10" pos="2033">
          <p15:clr>
            <a:srgbClr val="F26B43"/>
          </p15:clr>
        </p15:guide>
        <p15:guide id="11" pos="2825">
          <p15:clr>
            <a:srgbClr val="F26B43"/>
          </p15:clr>
        </p15:guide>
        <p15:guide id="12" pos="2934">
          <p15:clr>
            <a:srgbClr val="F26B43"/>
          </p15:clr>
        </p15:guide>
        <p15:guide id="13" pos="3726">
          <p15:clr>
            <a:srgbClr val="F26B43"/>
          </p15:clr>
        </p15:guide>
        <p15:guide id="14" pos="3836">
          <p15:clr>
            <a:srgbClr val="F26B43"/>
          </p15:clr>
        </p15:guide>
        <p15:guide id="15" pos="4628">
          <p15:clr>
            <a:srgbClr val="F26B43"/>
          </p15:clr>
        </p15:guide>
        <p15:guide id="16" pos="473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id" hidden="1">
            <a:extLst>
              <a:ext uri="{FF2B5EF4-FFF2-40B4-BE49-F238E27FC236}">
                <a16:creationId xmlns:a16="http://schemas.microsoft.com/office/drawing/2014/main" id="{0AE9F69A-0589-4193-8C5B-E4A19D623E3B}"/>
              </a:ext>
            </a:extLst>
          </p:cNvPr>
          <p:cNvGrpSpPr/>
          <p:nvPr userDrawn="1"/>
        </p:nvGrpSpPr>
        <p:grpSpPr>
          <a:xfrm>
            <a:off x="0" y="-137160"/>
            <a:ext cx="9143999" cy="115726"/>
            <a:chOff x="0" y="-137160"/>
            <a:chExt cx="9143999" cy="115726"/>
          </a:xfrm>
        </p:grpSpPr>
        <p:sp>
          <p:nvSpPr>
            <p:cNvPr id="9" name="Rectangle 8">
              <a:extLst>
                <a:ext uri="{FF2B5EF4-FFF2-40B4-BE49-F238E27FC236}">
                  <a16:creationId xmlns:a16="http://schemas.microsoft.com/office/drawing/2014/main" id="{5943A0EC-E8F0-4126-8C4A-90A6FAE61928}"/>
                </a:ext>
              </a:extLst>
            </p:cNvPr>
            <p:cNvSpPr/>
            <p:nvPr userDrawn="1"/>
          </p:nvSpPr>
          <p:spPr>
            <a:xfrm>
              <a:off x="0" y="-137160"/>
              <a:ext cx="36360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0" name="Rectangle 9">
              <a:extLst>
                <a:ext uri="{FF2B5EF4-FFF2-40B4-BE49-F238E27FC236}">
                  <a16:creationId xmlns:a16="http://schemas.microsoft.com/office/drawing/2014/main" id="{E8E69994-D7B2-45B6-AC48-ABC6228D6602}"/>
                </a:ext>
              </a:extLst>
            </p:cNvPr>
            <p:cNvSpPr/>
            <p:nvPr userDrawn="1"/>
          </p:nvSpPr>
          <p:spPr>
            <a:xfrm>
              <a:off x="8778874" y="-137160"/>
              <a:ext cx="365125"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1" name="Rectangle 10">
              <a:extLst>
                <a:ext uri="{FF2B5EF4-FFF2-40B4-BE49-F238E27FC236}">
                  <a16:creationId xmlns:a16="http://schemas.microsoft.com/office/drawing/2014/main" id="{56086B99-6C04-4564-B386-CEF768CC44FA}"/>
                </a:ext>
              </a:extLst>
            </p:cNvPr>
            <p:cNvSpPr/>
            <p:nvPr userDrawn="1"/>
          </p:nvSpPr>
          <p:spPr>
            <a:xfrm>
              <a:off x="1623271"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2" name="Rectangle 11">
              <a:extLst>
                <a:ext uri="{FF2B5EF4-FFF2-40B4-BE49-F238E27FC236}">
                  <a16:creationId xmlns:a16="http://schemas.microsoft.com/office/drawing/2014/main" id="{3DD2E38D-0A09-4A3E-BD24-37DE2E9EC91A}"/>
                </a:ext>
              </a:extLst>
            </p:cNvPr>
            <p:cNvSpPr/>
            <p:nvPr userDrawn="1"/>
          </p:nvSpPr>
          <p:spPr>
            <a:xfrm>
              <a:off x="3054392"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3" name="Rectangle 12">
              <a:extLst>
                <a:ext uri="{FF2B5EF4-FFF2-40B4-BE49-F238E27FC236}">
                  <a16:creationId xmlns:a16="http://schemas.microsoft.com/office/drawing/2014/main" id="{B4624E9C-5BAF-4BB6-8EF9-66A4B47C973B}"/>
                </a:ext>
              </a:extLst>
            </p:cNvPr>
            <p:cNvSpPr/>
            <p:nvPr userDrawn="1"/>
          </p:nvSpPr>
          <p:spPr>
            <a:xfrm>
              <a:off x="4486275"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4" name="Rectangle 13">
              <a:extLst>
                <a:ext uri="{FF2B5EF4-FFF2-40B4-BE49-F238E27FC236}">
                  <a16:creationId xmlns:a16="http://schemas.microsoft.com/office/drawing/2014/main" id="{C61BED95-1FC4-424F-B5B7-3148320BC647}"/>
                </a:ext>
              </a:extLst>
            </p:cNvPr>
            <p:cNvSpPr/>
            <p:nvPr userDrawn="1"/>
          </p:nvSpPr>
          <p:spPr>
            <a:xfrm>
              <a:off x="5916634"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sp>
          <p:nvSpPr>
            <p:cNvPr id="15" name="Rectangle 14">
              <a:extLst>
                <a:ext uri="{FF2B5EF4-FFF2-40B4-BE49-F238E27FC236}">
                  <a16:creationId xmlns:a16="http://schemas.microsoft.com/office/drawing/2014/main" id="{FE4D6A2C-D49D-4D67-A717-E65792ED8FB0}"/>
                </a:ext>
              </a:extLst>
            </p:cNvPr>
            <p:cNvSpPr/>
            <p:nvPr userDrawn="1"/>
          </p:nvSpPr>
          <p:spPr>
            <a:xfrm>
              <a:off x="7347755"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grpSp>
      <p:sp>
        <p:nvSpPr>
          <p:cNvPr id="2" name="Title Placeholder 1">
            <a:extLst>
              <a:ext uri="{FF2B5EF4-FFF2-40B4-BE49-F238E27FC236}">
                <a16:creationId xmlns:a16="http://schemas.microsoft.com/office/drawing/2014/main" id="{36D3E94B-F75A-43E2-84AB-FDF386CCE555}"/>
              </a:ext>
            </a:extLst>
          </p:cNvPr>
          <p:cNvSpPr>
            <a:spLocks noGrp="1"/>
          </p:cNvSpPr>
          <p:nvPr>
            <p:ph type="title"/>
          </p:nvPr>
        </p:nvSpPr>
        <p:spPr>
          <a:xfrm>
            <a:off x="365758" y="320040"/>
            <a:ext cx="8412480" cy="685800"/>
          </a:xfrm>
          <a:prstGeom prst="rect">
            <a:avLst/>
          </a:prstGeom>
        </p:spPr>
        <p:txBody>
          <a:bodyPr vert="horz" lIns="0" tIns="0" rIns="0" bIns="0" rtlCol="0" anchor="b" anchorCtr="0">
            <a:noAutofit/>
          </a:bodyPr>
          <a:lstStyle/>
          <a:p>
            <a:r>
              <a:rPr lang="en-US" dirty="0"/>
              <a:t>[Slide title]</a:t>
            </a:r>
          </a:p>
        </p:txBody>
      </p:sp>
      <p:sp>
        <p:nvSpPr>
          <p:cNvPr id="3" name="Text Placeholder 2">
            <a:extLst>
              <a:ext uri="{FF2B5EF4-FFF2-40B4-BE49-F238E27FC236}">
                <a16:creationId xmlns:a16="http://schemas.microsoft.com/office/drawing/2014/main" id="{FC54B348-3077-4F00-B031-9D2252B7D36C}"/>
              </a:ext>
            </a:extLst>
          </p:cNvPr>
          <p:cNvSpPr>
            <a:spLocks noGrp="1"/>
          </p:cNvSpPr>
          <p:nvPr>
            <p:ph type="body" idx="1"/>
          </p:nvPr>
        </p:nvSpPr>
        <p:spPr>
          <a:xfrm>
            <a:off x="365760" y="2194560"/>
            <a:ext cx="8412480" cy="4023360"/>
          </a:xfrm>
          <a:prstGeom prst="rect">
            <a:avLst/>
          </a:prstGeom>
        </p:spPr>
        <p:txBody>
          <a:bodyPr vert="horz" lIns="0" tIns="0" rIns="0" bIns="0" spcCol="18288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Rectangle">
            <a:extLst>
              <a:ext uri="{FF2B5EF4-FFF2-40B4-BE49-F238E27FC236}">
                <a16:creationId xmlns:a16="http://schemas.microsoft.com/office/drawing/2014/main" id="{7F8539E2-CD53-6C45-B465-7CD6D349AA14}"/>
              </a:ext>
              <a:ext uri="{C183D7F6-B498-43B3-948B-1728B52AA6E4}">
                <adec:decorative xmlns:adec="http://schemas.microsoft.com/office/drawing/2017/decorative" val="1"/>
              </a:ext>
            </a:extLst>
          </p:cNvPr>
          <p:cNvSpPr/>
          <p:nvPr userDrawn="1"/>
        </p:nvSpPr>
        <p:spPr bwMode="hidden">
          <a:xfrm>
            <a:off x="0" y="6492240"/>
            <a:ext cx="9144000" cy="365760"/>
          </a:xfrm>
          <a:prstGeom prst="rect">
            <a:avLst/>
          </a:prstGeom>
          <a:solidFill>
            <a:srgbClr val="C1C3C3">
              <a:alpha val="15000"/>
            </a:srgbClr>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sp>
        <p:nvSpPr>
          <p:cNvPr id="17" name="Header Rectangle">
            <a:extLst>
              <a:ext uri="{FF2B5EF4-FFF2-40B4-BE49-F238E27FC236}">
                <a16:creationId xmlns:a16="http://schemas.microsoft.com/office/drawing/2014/main" id="{DA3C3A19-379E-43FB-87A0-ABEFB48E964F}"/>
              </a:ext>
              <a:ext uri="{C183D7F6-B498-43B3-948B-1728B52AA6E4}">
                <adec:decorative xmlns:adec="http://schemas.microsoft.com/office/drawing/2017/decorative" val="1"/>
              </a:ext>
            </a:extLst>
          </p:cNvPr>
          <p:cNvSpPr/>
          <p:nvPr userDrawn="1"/>
        </p:nvSpPr>
        <p:spPr bwMode="hidden">
          <a:xfrm>
            <a:off x="365760" y="0"/>
            <a:ext cx="1280160" cy="91440"/>
          </a:xfrm>
          <a:prstGeom prst="rect">
            <a:avLst/>
          </a:prstGeom>
          <a:solidFill>
            <a:schemeClr val="bg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1000"/>
          </a:p>
        </p:txBody>
      </p:sp>
      <p:sp>
        <p:nvSpPr>
          <p:cNvPr id="18" name="Slide Number">
            <a:extLst>
              <a:ext uri="{FF2B5EF4-FFF2-40B4-BE49-F238E27FC236}">
                <a16:creationId xmlns:a16="http://schemas.microsoft.com/office/drawing/2014/main" id="{B208C041-2079-C143-BCBB-CA39FC0EE2EA}"/>
              </a:ext>
            </a:extLst>
          </p:cNvPr>
          <p:cNvSpPr txBox="1">
            <a:spLocks/>
          </p:cNvSpPr>
          <p:nvPr userDrawn="1"/>
        </p:nvSpPr>
        <p:spPr>
          <a:xfrm>
            <a:off x="8503920" y="6583680"/>
            <a:ext cx="274320" cy="137160"/>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69B7A4-A2A9-C149-B668-A90F474E3BB4}" type="slidenum">
              <a:rPr lang="en-US" sz="600" b="0" cap="all" baseline="0" smtClean="0">
                <a:solidFill>
                  <a:schemeClr val="tx1"/>
                </a:solidFill>
                <a:latin typeface="+mn-lt"/>
              </a:rPr>
              <a:pPr algn="r"/>
              <a:t>‹#›</a:t>
            </a:fld>
            <a:endParaRPr lang="en-US" sz="600" b="0" cap="all" baseline="0" dirty="0">
              <a:solidFill>
                <a:schemeClr val="tx1"/>
              </a:solidFill>
              <a:latin typeface="+mn-lt"/>
            </a:endParaRPr>
          </a:p>
        </p:txBody>
      </p:sp>
      <p:pic>
        <p:nvPicPr>
          <p:cNvPr id="19" name="Picture 7" descr="image001">
            <a:extLst>
              <a:ext uri="{FF2B5EF4-FFF2-40B4-BE49-F238E27FC236}">
                <a16:creationId xmlns:a16="http://schemas.microsoft.com/office/drawing/2014/main" id="{BEBF13AD-7FFF-40A3-959B-9FAC911097E3}"/>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345589" y="6551593"/>
            <a:ext cx="681169" cy="24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792B58F-2942-EBF9-4F28-EEF6F3C1729E}"/>
              </a:ext>
            </a:extLst>
          </p:cNvPr>
          <p:cNvSpPr txBox="1"/>
          <p:nvPr userDrawn="1">
            <p:extLst>
              <p:ext uri="{1162E1C5-73C7-4A58-AE30-91384D911F3F}">
                <p184:classification xmlns:p184="http://schemas.microsoft.com/office/powerpoint/2018/4/main" val="ftr"/>
              </p:ext>
            </p:extLst>
          </p:nvPr>
        </p:nvSpPr>
        <p:spPr>
          <a:xfrm>
            <a:off x="4023487" y="6705600"/>
            <a:ext cx="1125538"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AXA IM - RESTRICTED</a:t>
            </a:r>
          </a:p>
        </p:txBody>
      </p:sp>
    </p:spTree>
    <p:extLst>
      <p:ext uri="{BB962C8B-B14F-4D97-AF65-F5344CB8AC3E}">
        <p14:creationId xmlns:p14="http://schemas.microsoft.com/office/powerpoint/2010/main" val="1397345805"/>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 id="2147484223" r:id="rId12"/>
    <p:sldLayoutId id="2147484224" r:id="rId13"/>
    <p:sldLayoutId id="2147484225" r:id="rId14"/>
    <p:sldLayoutId id="2147484226" r:id="rId15"/>
    <p:sldLayoutId id="2147484227" r:id="rId16"/>
    <p:sldLayoutId id="2147484228" r:id="rId17"/>
    <p:sldLayoutId id="2147484229" r:id="rId18"/>
    <p:sldLayoutId id="2147484230" r:id="rId19"/>
    <p:sldLayoutId id="2147484231" r:id="rId20"/>
    <p:sldLayoutId id="2147484232" r:id="rId21"/>
    <p:sldLayoutId id="2147484233"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sz="2400" b="0" kern="1200">
          <a:solidFill>
            <a:schemeClr val="tx1"/>
          </a:solidFill>
          <a:latin typeface="+mj-lt"/>
          <a:ea typeface="+mj-ea"/>
          <a:cs typeface="+mj-cs"/>
        </a:defRPr>
      </a:lvl1pPr>
    </p:titleStyle>
    <p:bodyStyle>
      <a:lvl1pPr marL="137160" indent="-137160" algn="l" defTabSz="685800" rtl="0" eaLnBrk="1" latinLnBrk="0" hangingPunct="1">
        <a:lnSpc>
          <a:spcPct val="100000"/>
        </a:lnSpc>
        <a:spcBef>
          <a:spcPts val="900"/>
        </a:spcBef>
        <a:buClrTx/>
        <a:buFont typeface="Arial" panose="020B0604020202020204" pitchFamily="34" charset="0"/>
        <a:buChar char="•"/>
        <a:defRPr sz="10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685800" rtl="0" eaLnBrk="1" latinLnBrk="0" hangingPunct="1">
        <a:defRPr sz="1000" kern="1200">
          <a:solidFill>
            <a:schemeClr val="tx1"/>
          </a:solidFill>
          <a:latin typeface="+mn-lt"/>
          <a:ea typeface="+mn-ea"/>
          <a:cs typeface="+mn-cs"/>
        </a:defRPr>
      </a:lvl1pPr>
      <a:lvl2pPr marL="342900" algn="l" defTabSz="685800" rtl="0" eaLnBrk="1" latinLnBrk="0" hangingPunct="1">
        <a:defRPr sz="1000" kern="1200">
          <a:solidFill>
            <a:schemeClr val="tx1"/>
          </a:solidFill>
          <a:latin typeface="+mn-lt"/>
          <a:ea typeface="+mn-ea"/>
          <a:cs typeface="+mn-cs"/>
        </a:defRPr>
      </a:lvl2pPr>
      <a:lvl3pPr marL="685800" algn="l" defTabSz="685800" rtl="0" eaLnBrk="1" latinLnBrk="0" hangingPunct="1">
        <a:defRPr sz="1000" kern="1200">
          <a:solidFill>
            <a:schemeClr val="tx1"/>
          </a:solidFill>
          <a:latin typeface="+mn-lt"/>
          <a:ea typeface="+mn-ea"/>
          <a:cs typeface="+mn-cs"/>
        </a:defRPr>
      </a:lvl3pPr>
      <a:lvl4pPr marL="1028700" algn="l" defTabSz="685800" rtl="0" eaLnBrk="1" latinLnBrk="0" hangingPunct="1">
        <a:defRPr sz="1000" kern="1200">
          <a:solidFill>
            <a:schemeClr val="tx1"/>
          </a:solidFill>
          <a:latin typeface="+mn-lt"/>
          <a:ea typeface="+mn-ea"/>
          <a:cs typeface="+mn-cs"/>
        </a:defRPr>
      </a:lvl4pPr>
      <a:lvl5pPr marL="1371600" algn="l" defTabSz="685800" rtl="0" eaLnBrk="1" latinLnBrk="0" hangingPunct="1">
        <a:defRPr sz="1000" kern="1200">
          <a:solidFill>
            <a:schemeClr val="tx1"/>
          </a:solidFill>
          <a:latin typeface="+mn-lt"/>
          <a:ea typeface="+mn-ea"/>
          <a:cs typeface="+mn-cs"/>
        </a:defRPr>
      </a:lvl5pPr>
      <a:lvl6pPr marL="1714500" algn="l" defTabSz="685800" rtl="0" eaLnBrk="1" latinLnBrk="0" hangingPunct="1">
        <a:defRPr sz="1000" kern="1200">
          <a:solidFill>
            <a:schemeClr val="tx1"/>
          </a:solidFill>
          <a:latin typeface="+mn-lt"/>
          <a:ea typeface="+mn-ea"/>
          <a:cs typeface="+mn-cs"/>
        </a:defRPr>
      </a:lvl6pPr>
      <a:lvl7pPr marL="2057400" algn="l" defTabSz="685800" rtl="0" eaLnBrk="1" latinLnBrk="0" hangingPunct="1">
        <a:defRPr sz="1000" kern="1200">
          <a:solidFill>
            <a:schemeClr val="tx1"/>
          </a:solidFill>
          <a:latin typeface="+mn-lt"/>
          <a:ea typeface="+mn-ea"/>
          <a:cs typeface="+mn-cs"/>
        </a:defRPr>
      </a:lvl7pPr>
      <a:lvl8pPr marL="2400300" algn="l" defTabSz="685800" rtl="0" eaLnBrk="1" latinLnBrk="0" hangingPunct="1">
        <a:defRPr sz="1000" kern="1200">
          <a:solidFill>
            <a:schemeClr val="tx1"/>
          </a:solidFill>
          <a:latin typeface="+mn-lt"/>
          <a:ea typeface="+mn-ea"/>
          <a:cs typeface="+mn-cs"/>
        </a:defRPr>
      </a:lvl8pPr>
      <a:lvl9pPr marL="2743200" algn="l" defTabSz="685800" rtl="0" eaLnBrk="1" latinLnBrk="0" hangingPunct="1">
        <a:defRPr sz="10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0">
          <p15:clr>
            <a:srgbClr val="F26B43"/>
          </p15:clr>
        </p15:guide>
        <p15:guide id="2" pos="5530">
          <p15:clr>
            <a:srgbClr val="F26B43"/>
          </p15:clr>
        </p15:guide>
        <p15:guide id="4" orient="horz" pos="3917">
          <p15:clr>
            <a:srgbClr val="F26B43"/>
          </p15:clr>
        </p15:guide>
        <p15:guide id="5" orient="horz" pos="202">
          <p15:clr>
            <a:srgbClr val="F26B43"/>
          </p15:clr>
        </p15:guide>
        <p15:guide id="6" orient="horz" pos="4090">
          <p15:clr>
            <a:srgbClr val="F26B43"/>
          </p15:clr>
        </p15:guide>
        <p15:guide id="7" pos="1022">
          <p15:clr>
            <a:srgbClr val="F26B43"/>
          </p15:clr>
        </p15:guide>
        <p15:guide id="8" pos="1131">
          <p15:clr>
            <a:srgbClr val="F26B43"/>
          </p15:clr>
        </p15:guide>
        <p15:guide id="9" pos="1923">
          <p15:clr>
            <a:srgbClr val="F26B43"/>
          </p15:clr>
        </p15:guide>
        <p15:guide id="10" pos="2033">
          <p15:clr>
            <a:srgbClr val="F26B43"/>
          </p15:clr>
        </p15:guide>
        <p15:guide id="11" pos="2825">
          <p15:clr>
            <a:srgbClr val="F26B43"/>
          </p15:clr>
        </p15:guide>
        <p15:guide id="12" pos="2934">
          <p15:clr>
            <a:srgbClr val="F26B43"/>
          </p15:clr>
        </p15:guide>
        <p15:guide id="13" pos="3726">
          <p15:clr>
            <a:srgbClr val="F26B43"/>
          </p15:clr>
        </p15:guide>
        <p15:guide id="14" pos="3836">
          <p15:clr>
            <a:srgbClr val="F26B43"/>
          </p15:clr>
        </p15:guide>
        <p15:guide id="15" pos="4628">
          <p15:clr>
            <a:srgbClr val="F26B43"/>
          </p15:clr>
        </p15:guide>
        <p15:guide id="16" pos="473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id" hidden="1">
            <a:extLst>
              <a:ext uri="{FF2B5EF4-FFF2-40B4-BE49-F238E27FC236}">
                <a16:creationId xmlns:a16="http://schemas.microsoft.com/office/drawing/2014/main" id="{0AE9F69A-0589-4193-8C5B-E4A19D623E3B}"/>
              </a:ext>
            </a:extLst>
          </p:cNvPr>
          <p:cNvGrpSpPr/>
          <p:nvPr userDrawn="1"/>
        </p:nvGrpSpPr>
        <p:grpSpPr>
          <a:xfrm>
            <a:off x="1" y="-137160"/>
            <a:ext cx="9143999" cy="115726"/>
            <a:chOff x="0" y="-137160"/>
            <a:chExt cx="9143999" cy="115726"/>
          </a:xfrm>
        </p:grpSpPr>
        <p:sp>
          <p:nvSpPr>
            <p:cNvPr id="9" name="Rectangle 8">
              <a:extLst>
                <a:ext uri="{FF2B5EF4-FFF2-40B4-BE49-F238E27FC236}">
                  <a16:creationId xmlns:a16="http://schemas.microsoft.com/office/drawing/2014/main" id="{5943A0EC-E8F0-4126-8C4A-90A6FAE61928}"/>
                </a:ext>
              </a:extLst>
            </p:cNvPr>
            <p:cNvSpPr/>
            <p:nvPr userDrawn="1"/>
          </p:nvSpPr>
          <p:spPr>
            <a:xfrm>
              <a:off x="0" y="-137160"/>
              <a:ext cx="36360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750"/>
            </a:p>
          </p:txBody>
        </p:sp>
        <p:sp>
          <p:nvSpPr>
            <p:cNvPr id="10" name="Rectangle 9">
              <a:extLst>
                <a:ext uri="{FF2B5EF4-FFF2-40B4-BE49-F238E27FC236}">
                  <a16:creationId xmlns:a16="http://schemas.microsoft.com/office/drawing/2014/main" id="{E8E69994-D7B2-45B6-AC48-ABC6228D6602}"/>
                </a:ext>
              </a:extLst>
            </p:cNvPr>
            <p:cNvSpPr/>
            <p:nvPr userDrawn="1"/>
          </p:nvSpPr>
          <p:spPr>
            <a:xfrm>
              <a:off x="8778874" y="-137160"/>
              <a:ext cx="365125"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750"/>
            </a:p>
          </p:txBody>
        </p:sp>
        <p:sp>
          <p:nvSpPr>
            <p:cNvPr id="11" name="Rectangle 10">
              <a:extLst>
                <a:ext uri="{FF2B5EF4-FFF2-40B4-BE49-F238E27FC236}">
                  <a16:creationId xmlns:a16="http://schemas.microsoft.com/office/drawing/2014/main" id="{56086B99-6C04-4564-B386-CEF768CC44FA}"/>
                </a:ext>
              </a:extLst>
            </p:cNvPr>
            <p:cNvSpPr/>
            <p:nvPr userDrawn="1"/>
          </p:nvSpPr>
          <p:spPr>
            <a:xfrm>
              <a:off x="1623271"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750"/>
            </a:p>
          </p:txBody>
        </p:sp>
        <p:sp>
          <p:nvSpPr>
            <p:cNvPr id="12" name="Rectangle 11">
              <a:extLst>
                <a:ext uri="{FF2B5EF4-FFF2-40B4-BE49-F238E27FC236}">
                  <a16:creationId xmlns:a16="http://schemas.microsoft.com/office/drawing/2014/main" id="{3DD2E38D-0A09-4A3E-BD24-37DE2E9EC91A}"/>
                </a:ext>
              </a:extLst>
            </p:cNvPr>
            <p:cNvSpPr/>
            <p:nvPr userDrawn="1"/>
          </p:nvSpPr>
          <p:spPr>
            <a:xfrm>
              <a:off x="3054392"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750"/>
            </a:p>
          </p:txBody>
        </p:sp>
        <p:sp>
          <p:nvSpPr>
            <p:cNvPr id="13" name="Rectangle 12">
              <a:extLst>
                <a:ext uri="{FF2B5EF4-FFF2-40B4-BE49-F238E27FC236}">
                  <a16:creationId xmlns:a16="http://schemas.microsoft.com/office/drawing/2014/main" id="{B4624E9C-5BAF-4BB6-8EF9-66A4B47C973B}"/>
                </a:ext>
              </a:extLst>
            </p:cNvPr>
            <p:cNvSpPr/>
            <p:nvPr userDrawn="1"/>
          </p:nvSpPr>
          <p:spPr>
            <a:xfrm>
              <a:off x="4486275"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750"/>
            </a:p>
          </p:txBody>
        </p:sp>
        <p:sp>
          <p:nvSpPr>
            <p:cNvPr id="14" name="Rectangle 13">
              <a:extLst>
                <a:ext uri="{FF2B5EF4-FFF2-40B4-BE49-F238E27FC236}">
                  <a16:creationId xmlns:a16="http://schemas.microsoft.com/office/drawing/2014/main" id="{C61BED95-1FC4-424F-B5B7-3148320BC647}"/>
                </a:ext>
              </a:extLst>
            </p:cNvPr>
            <p:cNvSpPr/>
            <p:nvPr userDrawn="1"/>
          </p:nvSpPr>
          <p:spPr>
            <a:xfrm>
              <a:off x="5916634"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750"/>
            </a:p>
          </p:txBody>
        </p:sp>
        <p:sp>
          <p:nvSpPr>
            <p:cNvPr id="15" name="Rectangle 14">
              <a:extLst>
                <a:ext uri="{FF2B5EF4-FFF2-40B4-BE49-F238E27FC236}">
                  <a16:creationId xmlns:a16="http://schemas.microsoft.com/office/drawing/2014/main" id="{FE4D6A2C-D49D-4D67-A717-E65792ED8FB0}"/>
                </a:ext>
              </a:extLst>
            </p:cNvPr>
            <p:cNvSpPr/>
            <p:nvPr userDrawn="1"/>
          </p:nvSpPr>
          <p:spPr>
            <a:xfrm>
              <a:off x="7347755"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750"/>
            </a:p>
          </p:txBody>
        </p:sp>
      </p:grpSp>
      <p:sp>
        <p:nvSpPr>
          <p:cNvPr id="2" name="Title Placeholder 1">
            <a:extLst>
              <a:ext uri="{FF2B5EF4-FFF2-40B4-BE49-F238E27FC236}">
                <a16:creationId xmlns:a16="http://schemas.microsoft.com/office/drawing/2014/main" id="{36D3E94B-F75A-43E2-84AB-FDF386CCE555}"/>
              </a:ext>
            </a:extLst>
          </p:cNvPr>
          <p:cNvSpPr>
            <a:spLocks noGrp="1"/>
          </p:cNvSpPr>
          <p:nvPr>
            <p:ph type="title"/>
          </p:nvPr>
        </p:nvSpPr>
        <p:spPr>
          <a:xfrm>
            <a:off x="365758" y="320040"/>
            <a:ext cx="8412480" cy="685800"/>
          </a:xfrm>
          <a:prstGeom prst="rect">
            <a:avLst/>
          </a:prstGeom>
        </p:spPr>
        <p:txBody>
          <a:bodyPr vert="horz" lIns="0" tIns="0" rIns="0" bIns="0" rtlCol="0" anchor="b" anchorCtr="0">
            <a:noAutofit/>
          </a:bodyPr>
          <a:lstStyle/>
          <a:p>
            <a:r>
              <a:rPr lang="en-US" dirty="0"/>
              <a:t>[Slide title]</a:t>
            </a:r>
          </a:p>
        </p:txBody>
      </p:sp>
      <p:sp>
        <p:nvSpPr>
          <p:cNvPr id="3" name="Text Placeholder 2">
            <a:extLst>
              <a:ext uri="{FF2B5EF4-FFF2-40B4-BE49-F238E27FC236}">
                <a16:creationId xmlns:a16="http://schemas.microsoft.com/office/drawing/2014/main" id="{FC54B348-3077-4F00-B031-9D2252B7D36C}"/>
              </a:ext>
            </a:extLst>
          </p:cNvPr>
          <p:cNvSpPr>
            <a:spLocks noGrp="1"/>
          </p:cNvSpPr>
          <p:nvPr>
            <p:ph type="body" idx="1"/>
          </p:nvPr>
        </p:nvSpPr>
        <p:spPr>
          <a:xfrm>
            <a:off x="365760" y="2194560"/>
            <a:ext cx="8412480" cy="4023360"/>
          </a:xfrm>
          <a:prstGeom prst="rect">
            <a:avLst/>
          </a:prstGeom>
        </p:spPr>
        <p:txBody>
          <a:bodyPr vert="horz" lIns="0" tIns="0" rIns="0" bIns="0" spcCol="18288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Rectangle">
            <a:extLst>
              <a:ext uri="{FF2B5EF4-FFF2-40B4-BE49-F238E27FC236}">
                <a16:creationId xmlns:a16="http://schemas.microsoft.com/office/drawing/2014/main" id="{7F8539E2-CD53-6C45-B465-7CD6D349AA14}"/>
              </a:ext>
              <a:ext uri="{C183D7F6-B498-43B3-948B-1728B52AA6E4}">
                <adec:decorative xmlns:adec="http://schemas.microsoft.com/office/drawing/2017/decorative" val="1"/>
              </a:ext>
            </a:extLst>
          </p:cNvPr>
          <p:cNvSpPr/>
          <p:nvPr userDrawn="1"/>
        </p:nvSpPr>
        <p:spPr bwMode="hidden">
          <a:xfrm>
            <a:off x="0" y="6492240"/>
            <a:ext cx="9144000" cy="365760"/>
          </a:xfrm>
          <a:prstGeom prst="rect">
            <a:avLst/>
          </a:prstGeom>
          <a:solidFill>
            <a:srgbClr val="C1C3C3">
              <a:alpha val="15000"/>
            </a:srgbClr>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750"/>
          </a:p>
        </p:txBody>
      </p:sp>
      <p:sp>
        <p:nvSpPr>
          <p:cNvPr id="8" name="Slide Number">
            <a:extLst>
              <a:ext uri="{FF2B5EF4-FFF2-40B4-BE49-F238E27FC236}">
                <a16:creationId xmlns:a16="http://schemas.microsoft.com/office/drawing/2014/main" id="{B208C041-2079-C143-BCBB-CA39FC0EE2EA}"/>
              </a:ext>
            </a:extLst>
          </p:cNvPr>
          <p:cNvSpPr txBox="1">
            <a:spLocks/>
          </p:cNvSpPr>
          <p:nvPr userDrawn="1"/>
        </p:nvSpPr>
        <p:spPr>
          <a:xfrm>
            <a:off x="8503920" y="6583680"/>
            <a:ext cx="274320" cy="137160"/>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69B7A4-A2A9-C149-B668-A90F474E3BB4}" type="slidenum">
              <a:rPr lang="en-US" sz="450" b="0" cap="all" baseline="0" smtClean="0">
                <a:solidFill>
                  <a:schemeClr val="tx1"/>
                </a:solidFill>
                <a:latin typeface="+mn-lt"/>
              </a:rPr>
              <a:pPr algn="r"/>
              <a:t>‹#›</a:t>
            </a:fld>
            <a:endParaRPr lang="en-US" sz="450" b="0" cap="all" baseline="0" dirty="0">
              <a:solidFill>
                <a:schemeClr val="tx1"/>
              </a:solidFill>
              <a:latin typeface="+mn-lt"/>
            </a:endParaRPr>
          </a:p>
        </p:txBody>
      </p:sp>
      <p:pic>
        <p:nvPicPr>
          <p:cNvPr id="16" name="J.P. Morgan Private Bank" descr="J.P. Morgan Private Bank">
            <a:extLst>
              <a:ext uri="{FF2B5EF4-FFF2-40B4-BE49-F238E27FC236}">
                <a16:creationId xmlns:a16="http://schemas.microsoft.com/office/drawing/2014/main" id="{3ADD2752-8452-4FAC-BF71-9F5A56C53ADD}"/>
              </a:ext>
            </a:extLst>
          </p:cNvPr>
          <p:cNvPicPr>
            <a:picLocks noChangeAspect="1"/>
          </p:cNvPicPr>
          <p:nvPr userDrawn="1"/>
        </p:nvPicPr>
        <p:blipFill rotWithShape="1">
          <a:blip r:embed="rId28"/>
          <a:srcRect l="1" r="1831"/>
          <a:stretch/>
        </p:blipFill>
        <p:spPr bwMode="black">
          <a:xfrm>
            <a:off x="245047" y="6492240"/>
            <a:ext cx="1617619" cy="365760"/>
          </a:xfrm>
          <a:prstGeom prst="rect">
            <a:avLst/>
          </a:prstGeom>
        </p:spPr>
      </p:pic>
      <p:sp>
        <p:nvSpPr>
          <p:cNvPr id="7" name="TextBox 6">
            <a:extLst>
              <a:ext uri="{FF2B5EF4-FFF2-40B4-BE49-F238E27FC236}">
                <a16:creationId xmlns:a16="http://schemas.microsoft.com/office/drawing/2014/main" id="{4EBE7D64-70A0-0D8F-3B0C-05CACE8FDA6E}"/>
              </a:ext>
            </a:extLst>
          </p:cNvPr>
          <p:cNvSpPr txBox="1"/>
          <p:nvPr userDrawn="1">
            <p:extLst>
              <p:ext uri="{1162E1C5-73C7-4A58-AE30-91384D911F3F}">
                <p184:classification xmlns:p184="http://schemas.microsoft.com/office/powerpoint/2018/4/main" val="ftr"/>
              </p:ext>
            </p:extLst>
          </p:nvPr>
        </p:nvSpPr>
        <p:spPr>
          <a:xfrm>
            <a:off x="4023487" y="6705600"/>
            <a:ext cx="1125538"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AXA IM - RESTRICTED</a:t>
            </a:r>
          </a:p>
        </p:txBody>
      </p:sp>
    </p:spTree>
    <p:extLst>
      <p:ext uri="{BB962C8B-B14F-4D97-AF65-F5344CB8AC3E}">
        <p14:creationId xmlns:p14="http://schemas.microsoft.com/office/powerpoint/2010/main" val="271668291"/>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 id="2147484248" r:id="rId13"/>
    <p:sldLayoutId id="2147484249" r:id="rId14"/>
    <p:sldLayoutId id="2147484250" r:id="rId15"/>
    <p:sldLayoutId id="2147484251" r:id="rId16"/>
    <p:sldLayoutId id="2147484252" r:id="rId17"/>
    <p:sldLayoutId id="2147484253" r:id="rId18"/>
    <p:sldLayoutId id="2147484254" r:id="rId19"/>
    <p:sldLayoutId id="2147484255" r:id="rId20"/>
    <p:sldLayoutId id="2147484256" r:id="rId21"/>
    <p:sldLayoutId id="2147484257" r:id="rId22"/>
    <p:sldLayoutId id="2147484258" r:id="rId23"/>
    <p:sldLayoutId id="2147484259" r:id="rId24"/>
    <p:sldLayoutId id="2147484260" r:id="rId25"/>
    <p:sldLayoutId id="2147484261"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514350" rtl="0" eaLnBrk="1" latinLnBrk="0" hangingPunct="1">
        <a:lnSpc>
          <a:spcPct val="90000"/>
        </a:lnSpc>
        <a:spcBef>
          <a:spcPct val="0"/>
        </a:spcBef>
        <a:buNone/>
        <a:defRPr sz="1800" b="0" kern="1200">
          <a:solidFill>
            <a:schemeClr val="tx1"/>
          </a:solidFill>
          <a:latin typeface="+mj-lt"/>
          <a:ea typeface="+mj-ea"/>
          <a:cs typeface="+mj-cs"/>
        </a:defRPr>
      </a:lvl1pPr>
    </p:titleStyle>
    <p:bodyStyle>
      <a:lvl1pPr marL="102870" indent="-102870" algn="l" defTabSz="514350" rtl="0" eaLnBrk="1" latinLnBrk="0" hangingPunct="1">
        <a:lnSpc>
          <a:spcPct val="100000"/>
        </a:lnSpc>
        <a:spcBef>
          <a:spcPts val="675"/>
        </a:spcBef>
        <a:buClrTx/>
        <a:buFont typeface="Arial" panose="020B0604020202020204" pitchFamily="34" charset="0"/>
        <a:buChar char="•"/>
        <a:defRPr sz="750" kern="1200">
          <a:solidFill>
            <a:schemeClr val="tx1"/>
          </a:solidFill>
          <a:latin typeface="+mn-lt"/>
          <a:ea typeface="+mn-ea"/>
          <a:cs typeface="+mn-cs"/>
        </a:defRPr>
      </a:lvl1pPr>
      <a:lvl2pPr marL="205740" indent="-102870" algn="l" defTabSz="514350" rtl="0" eaLnBrk="1" latinLnBrk="0" hangingPunct="1">
        <a:lnSpc>
          <a:spcPct val="100000"/>
        </a:lnSpc>
        <a:spcBef>
          <a:spcPts val="225"/>
        </a:spcBef>
        <a:buClrTx/>
        <a:buFont typeface="Arial" panose="020B0604020202020204" pitchFamily="34" charset="0"/>
        <a:buChar char="◦"/>
        <a:defRPr sz="750" kern="1200">
          <a:solidFill>
            <a:schemeClr val="tx1"/>
          </a:solidFill>
          <a:latin typeface="+mn-lt"/>
          <a:ea typeface="+mn-ea"/>
          <a:cs typeface="+mn-cs"/>
        </a:defRPr>
      </a:lvl2pPr>
      <a:lvl3pPr marL="308610" indent="-102870" algn="l" defTabSz="514350" rtl="0" eaLnBrk="1" latinLnBrk="0" hangingPunct="1">
        <a:lnSpc>
          <a:spcPct val="100000"/>
        </a:lnSpc>
        <a:spcBef>
          <a:spcPts val="225"/>
        </a:spcBef>
        <a:buClrTx/>
        <a:buFont typeface="Arial" panose="020B0604020202020204" pitchFamily="34" charset="0"/>
        <a:buChar char="–"/>
        <a:defRPr sz="750" kern="1200">
          <a:solidFill>
            <a:schemeClr val="tx1"/>
          </a:solidFill>
          <a:latin typeface="+mn-lt"/>
          <a:ea typeface="+mn-ea"/>
          <a:cs typeface="+mn-cs"/>
        </a:defRPr>
      </a:lvl3pPr>
      <a:lvl4pPr marL="411480" indent="-102870" algn="l" defTabSz="514350" rtl="0" eaLnBrk="1" latinLnBrk="0" hangingPunct="1">
        <a:lnSpc>
          <a:spcPct val="100000"/>
        </a:lnSpc>
        <a:spcBef>
          <a:spcPts val="225"/>
        </a:spcBef>
        <a:buClrTx/>
        <a:buFont typeface="Arial" panose="020B0604020202020204" pitchFamily="34" charset="0"/>
        <a:buChar char="–"/>
        <a:defRPr sz="750" kern="1200">
          <a:solidFill>
            <a:schemeClr val="tx1"/>
          </a:solidFill>
          <a:latin typeface="+mn-lt"/>
          <a:ea typeface="+mn-ea"/>
          <a:cs typeface="+mn-cs"/>
        </a:defRPr>
      </a:lvl4pPr>
      <a:lvl5pPr marL="514350" indent="-102870" algn="l" defTabSz="514350" rtl="0" eaLnBrk="1" latinLnBrk="0" hangingPunct="1">
        <a:lnSpc>
          <a:spcPct val="100000"/>
        </a:lnSpc>
        <a:spcBef>
          <a:spcPts val="225"/>
        </a:spcBef>
        <a:buClrTx/>
        <a:buFont typeface="Arial" panose="020B0604020202020204" pitchFamily="34" charset="0"/>
        <a:buChar char="–"/>
        <a:defRPr sz="750" kern="1200">
          <a:solidFill>
            <a:schemeClr val="tx1"/>
          </a:solidFill>
          <a:latin typeface="+mn-lt"/>
          <a:ea typeface="+mn-ea"/>
          <a:cs typeface="+mn-cs"/>
        </a:defRPr>
      </a:lvl5pPr>
      <a:lvl6pPr marL="617220" indent="-102870" algn="l" defTabSz="514350" rtl="0" eaLnBrk="1" latinLnBrk="0" hangingPunct="1">
        <a:lnSpc>
          <a:spcPct val="100000"/>
        </a:lnSpc>
        <a:spcBef>
          <a:spcPts val="225"/>
        </a:spcBef>
        <a:buClrTx/>
        <a:buFont typeface="Arial" panose="020B0604020202020204" pitchFamily="34" charset="0"/>
        <a:buChar char="–"/>
        <a:defRPr sz="750" kern="1200">
          <a:solidFill>
            <a:schemeClr val="tx1"/>
          </a:solidFill>
          <a:latin typeface="+mn-lt"/>
          <a:ea typeface="+mn-ea"/>
          <a:cs typeface="+mn-cs"/>
        </a:defRPr>
      </a:lvl6pPr>
      <a:lvl7pPr marL="720090" indent="-102870" algn="l" defTabSz="514350" rtl="0" eaLnBrk="1" latinLnBrk="0" hangingPunct="1">
        <a:lnSpc>
          <a:spcPct val="100000"/>
        </a:lnSpc>
        <a:spcBef>
          <a:spcPts val="225"/>
        </a:spcBef>
        <a:buClrTx/>
        <a:buFont typeface="Arial" panose="020B0604020202020204" pitchFamily="34" charset="0"/>
        <a:buChar char="–"/>
        <a:defRPr sz="750" kern="1200">
          <a:solidFill>
            <a:schemeClr val="tx1"/>
          </a:solidFill>
          <a:latin typeface="+mn-lt"/>
          <a:ea typeface="+mn-ea"/>
          <a:cs typeface="+mn-cs"/>
        </a:defRPr>
      </a:lvl7pPr>
      <a:lvl8pPr marL="822960" indent="-102870" algn="l" defTabSz="514350" rtl="0" eaLnBrk="1" latinLnBrk="0" hangingPunct="1">
        <a:lnSpc>
          <a:spcPct val="100000"/>
        </a:lnSpc>
        <a:spcBef>
          <a:spcPts val="225"/>
        </a:spcBef>
        <a:buClrTx/>
        <a:buFont typeface="Arial" panose="020B0604020202020204" pitchFamily="34" charset="0"/>
        <a:buChar char="–"/>
        <a:defRPr sz="750" kern="1200">
          <a:solidFill>
            <a:schemeClr val="tx1"/>
          </a:solidFill>
          <a:latin typeface="+mn-lt"/>
          <a:ea typeface="+mn-ea"/>
          <a:cs typeface="+mn-cs"/>
        </a:defRPr>
      </a:lvl8pPr>
      <a:lvl9pPr marL="925830" indent="-102870" algn="l" defTabSz="514350" rtl="0" eaLnBrk="1" latinLnBrk="0" hangingPunct="1">
        <a:lnSpc>
          <a:spcPct val="100000"/>
        </a:lnSpc>
        <a:spcBef>
          <a:spcPts val="225"/>
        </a:spcBef>
        <a:buClrTx/>
        <a:buFont typeface="Arial" panose="020B0604020202020204" pitchFamily="34" charset="0"/>
        <a:buChar char="–"/>
        <a:defRPr sz="750" kern="1200">
          <a:solidFill>
            <a:schemeClr val="tx1"/>
          </a:solidFill>
          <a:latin typeface="+mn-lt"/>
          <a:ea typeface="+mn-ea"/>
          <a:cs typeface="+mn-cs"/>
        </a:defRPr>
      </a:lvl9pPr>
    </p:bodyStyle>
    <p:otherStyle>
      <a:defPPr>
        <a:defRPr lang="en-US"/>
      </a:defPPr>
      <a:lvl1pPr marL="0" algn="l" defTabSz="514350" rtl="0" eaLnBrk="1" latinLnBrk="0" hangingPunct="1">
        <a:defRPr sz="750" kern="1200">
          <a:solidFill>
            <a:schemeClr val="tx1"/>
          </a:solidFill>
          <a:latin typeface="+mn-lt"/>
          <a:ea typeface="+mn-ea"/>
          <a:cs typeface="+mn-cs"/>
        </a:defRPr>
      </a:lvl1pPr>
      <a:lvl2pPr marL="257175" algn="l" defTabSz="514350" rtl="0" eaLnBrk="1" latinLnBrk="0" hangingPunct="1">
        <a:defRPr sz="750" kern="1200">
          <a:solidFill>
            <a:schemeClr val="tx1"/>
          </a:solidFill>
          <a:latin typeface="+mn-lt"/>
          <a:ea typeface="+mn-ea"/>
          <a:cs typeface="+mn-cs"/>
        </a:defRPr>
      </a:lvl2pPr>
      <a:lvl3pPr marL="514350" algn="l" defTabSz="514350" rtl="0" eaLnBrk="1" latinLnBrk="0" hangingPunct="1">
        <a:defRPr sz="750" kern="1200">
          <a:solidFill>
            <a:schemeClr val="tx1"/>
          </a:solidFill>
          <a:latin typeface="+mn-lt"/>
          <a:ea typeface="+mn-ea"/>
          <a:cs typeface="+mn-cs"/>
        </a:defRPr>
      </a:lvl3pPr>
      <a:lvl4pPr marL="771525" algn="l" defTabSz="514350" rtl="0" eaLnBrk="1" latinLnBrk="0" hangingPunct="1">
        <a:defRPr sz="750" kern="1200">
          <a:solidFill>
            <a:schemeClr val="tx1"/>
          </a:solidFill>
          <a:latin typeface="+mn-lt"/>
          <a:ea typeface="+mn-ea"/>
          <a:cs typeface="+mn-cs"/>
        </a:defRPr>
      </a:lvl4pPr>
      <a:lvl5pPr marL="1028700" algn="l" defTabSz="514350" rtl="0" eaLnBrk="1" latinLnBrk="0" hangingPunct="1">
        <a:defRPr sz="750" kern="1200">
          <a:solidFill>
            <a:schemeClr val="tx1"/>
          </a:solidFill>
          <a:latin typeface="+mn-lt"/>
          <a:ea typeface="+mn-ea"/>
          <a:cs typeface="+mn-cs"/>
        </a:defRPr>
      </a:lvl5pPr>
      <a:lvl6pPr marL="1285875" algn="l" defTabSz="514350" rtl="0" eaLnBrk="1" latinLnBrk="0" hangingPunct="1">
        <a:defRPr sz="750" kern="1200">
          <a:solidFill>
            <a:schemeClr val="tx1"/>
          </a:solidFill>
          <a:latin typeface="+mn-lt"/>
          <a:ea typeface="+mn-ea"/>
          <a:cs typeface="+mn-cs"/>
        </a:defRPr>
      </a:lvl6pPr>
      <a:lvl7pPr marL="1543050" algn="l" defTabSz="514350" rtl="0" eaLnBrk="1" latinLnBrk="0" hangingPunct="1">
        <a:defRPr sz="750" kern="1200">
          <a:solidFill>
            <a:schemeClr val="tx1"/>
          </a:solidFill>
          <a:latin typeface="+mn-lt"/>
          <a:ea typeface="+mn-ea"/>
          <a:cs typeface="+mn-cs"/>
        </a:defRPr>
      </a:lvl7pPr>
      <a:lvl8pPr marL="1800225" algn="l" defTabSz="514350" rtl="0" eaLnBrk="1" latinLnBrk="0" hangingPunct="1">
        <a:defRPr sz="750" kern="1200">
          <a:solidFill>
            <a:schemeClr val="tx1"/>
          </a:solidFill>
          <a:latin typeface="+mn-lt"/>
          <a:ea typeface="+mn-ea"/>
          <a:cs typeface="+mn-cs"/>
        </a:defRPr>
      </a:lvl8pPr>
      <a:lvl9pPr marL="2057400" algn="l" defTabSz="514350" rtl="0" eaLnBrk="1" latinLnBrk="0" hangingPunct="1">
        <a:defRPr sz="7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7">
          <p15:clr>
            <a:srgbClr val="F26B43"/>
          </p15:clr>
        </p15:guide>
        <p15:guide id="2" pos="7373">
          <p15:clr>
            <a:srgbClr val="F26B43"/>
          </p15:clr>
        </p15:guide>
        <p15:guide id="4" orient="horz" pos="3917">
          <p15:clr>
            <a:srgbClr val="F26B43"/>
          </p15:clr>
        </p15:guide>
        <p15:guide id="5" orient="horz" pos="202">
          <p15:clr>
            <a:srgbClr val="F26B43"/>
          </p15:clr>
        </p15:guide>
        <p15:guide id="6" orient="horz" pos="4090">
          <p15:clr>
            <a:srgbClr val="F26B43"/>
          </p15:clr>
        </p15:guide>
        <p15:guide id="7" pos="1363">
          <p15:clr>
            <a:srgbClr val="F26B43"/>
          </p15:clr>
        </p15:guide>
        <p15:guide id="8" pos="1508">
          <p15:clr>
            <a:srgbClr val="F26B43"/>
          </p15:clr>
        </p15:guide>
        <p15:guide id="9" pos="2564">
          <p15:clr>
            <a:srgbClr val="F26B43"/>
          </p15:clr>
        </p15:guide>
        <p15:guide id="10" pos="2711">
          <p15:clr>
            <a:srgbClr val="F26B43"/>
          </p15:clr>
        </p15:guide>
        <p15:guide id="11" pos="3767">
          <p15:clr>
            <a:srgbClr val="F26B43"/>
          </p15:clr>
        </p15:guide>
        <p15:guide id="12" pos="3912">
          <p15:clr>
            <a:srgbClr val="F26B43"/>
          </p15:clr>
        </p15:guide>
        <p15:guide id="13" pos="4968">
          <p15:clr>
            <a:srgbClr val="F26B43"/>
          </p15:clr>
        </p15:guide>
        <p15:guide id="14" pos="5115">
          <p15:clr>
            <a:srgbClr val="F26B43"/>
          </p15:clr>
        </p15:guide>
        <p15:guide id="15" pos="6171">
          <p15:clr>
            <a:srgbClr val="F26B43"/>
          </p15:clr>
        </p15:guide>
        <p15:guide id="16" pos="631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id" hidden="1">
            <a:extLst>
              <a:ext uri="{FF2B5EF4-FFF2-40B4-BE49-F238E27FC236}">
                <a16:creationId xmlns:a16="http://schemas.microsoft.com/office/drawing/2014/main" id="{0AE9F69A-0589-4193-8C5B-E4A19D623E3B}"/>
              </a:ext>
            </a:extLst>
          </p:cNvPr>
          <p:cNvGrpSpPr/>
          <p:nvPr userDrawn="1"/>
        </p:nvGrpSpPr>
        <p:grpSpPr>
          <a:xfrm>
            <a:off x="1" y="-137160"/>
            <a:ext cx="9143999" cy="115726"/>
            <a:chOff x="0" y="-137160"/>
            <a:chExt cx="9143999" cy="115726"/>
          </a:xfrm>
        </p:grpSpPr>
        <p:sp>
          <p:nvSpPr>
            <p:cNvPr id="9" name="Rectangle 8">
              <a:extLst>
                <a:ext uri="{FF2B5EF4-FFF2-40B4-BE49-F238E27FC236}">
                  <a16:creationId xmlns:a16="http://schemas.microsoft.com/office/drawing/2014/main" id="{5943A0EC-E8F0-4126-8C4A-90A6FAE61928}"/>
                </a:ext>
              </a:extLst>
            </p:cNvPr>
            <p:cNvSpPr/>
            <p:nvPr userDrawn="1"/>
          </p:nvSpPr>
          <p:spPr>
            <a:xfrm>
              <a:off x="0" y="-137160"/>
              <a:ext cx="36360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750"/>
            </a:p>
          </p:txBody>
        </p:sp>
        <p:sp>
          <p:nvSpPr>
            <p:cNvPr id="10" name="Rectangle 9">
              <a:extLst>
                <a:ext uri="{FF2B5EF4-FFF2-40B4-BE49-F238E27FC236}">
                  <a16:creationId xmlns:a16="http://schemas.microsoft.com/office/drawing/2014/main" id="{E8E69994-D7B2-45B6-AC48-ABC6228D6602}"/>
                </a:ext>
              </a:extLst>
            </p:cNvPr>
            <p:cNvSpPr/>
            <p:nvPr userDrawn="1"/>
          </p:nvSpPr>
          <p:spPr>
            <a:xfrm>
              <a:off x="8778874" y="-137160"/>
              <a:ext cx="365125"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750"/>
            </a:p>
          </p:txBody>
        </p:sp>
        <p:sp>
          <p:nvSpPr>
            <p:cNvPr id="11" name="Rectangle 10">
              <a:extLst>
                <a:ext uri="{FF2B5EF4-FFF2-40B4-BE49-F238E27FC236}">
                  <a16:creationId xmlns:a16="http://schemas.microsoft.com/office/drawing/2014/main" id="{56086B99-6C04-4564-B386-CEF768CC44FA}"/>
                </a:ext>
              </a:extLst>
            </p:cNvPr>
            <p:cNvSpPr/>
            <p:nvPr userDrawn="1"/>
          </p:nvSpPr>
          <p:spPr>
            <a:xfrm>
              <a:off x="1623271"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750"/>
            </a:p>
          </p:txBody>
        </p:sp>
        <p:sp>
          <p:nvSpPr>
            <p:cNvPr id="12" name="Rectangle 11">
              <a:extLst>
                <a:ext uri="{FF2B5EF4-FFF2-40B4-BE49-F238E27FC236}">
                  <a16:creationId xmlns:a16="http://schemas.microsoft.com/office/drawing/2014/main" id="{3DD2E38D-0A09-4A3E-BD24-37DE2E9EC91A}"/>
                </a:ext>
              </a:extLst>
            </p:cNvPr>
            <p:cNvSpPr/>
            <p:nvPr userDrawn="1"/>
          </p:nvSpPr>
          <p:spPr>
            <a:xfrm>
              <a:off x="3054392"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750"/>
            </a:p>
          </p:txBody>
        </p:sp>
        <p:sp>
          <p:nvSpPr>
            <p:cNvPr id="13" name="Rectangle 12">
              <a:extLst>
                <a:ext uri="{FF2B5EF4-FFF2-40B4-BE49-F238E27FC236}">
                  <a16:creationId xmlns:a16="http://schemas.microsoft.com/office/drawing/2014/main" id="{B4624E9C-5BAF-4BB6-8EF9-66A4B47C973B}"/>
                </a:ext>
              </a:extLst>
            </p:cNvPr>
            <p:cNvSpPr/>
            <p:nvPr userDrawn="1"/>
          </p:nvSpPr>
          <p:spPr>
            <a:xfrm>
              <a:off x="4486275"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750"/>
            </a:p>
          </p:txBody>
        </p:sp>
        <p:sp>
          <p:nvSpPr>
            <p:cNvPr id="14" name="Rectangle 13">
              <a:extLst>
                <a:ext uri="{FF2B5EF4-FFF2-40B4-BE49-F238E27FC236}">
                  <a16:creationId xmlns:a16="http://schemas.microsoft.com/office/drawing/2014/main" id="{C61BED95-1FC4-424F-B5B7-3148320BC647}"/>
                </a:ext>
              </a:extLst>
            </p:cNvPr>
            <p:cNvSpPr/>
            <p:nvPr userDrawn="1"/>
          </p:nvSpPr>
          <p:spPr>
            <a:xfrm>
              <a:off x="5916634"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750"/>
            </a:p>
          </p:txBody>
        </p:sp>
        <p:sp>
          <p:nvSpPr>
            <p:cNvPr id="15" name="Rectangle 14">
              <a:extLst>
                <a:ext uri="{FF2B5EF4-FFF2-40B4-BE49-F238E27FC236}">
                  <a16:creationId xmlns:a16="http://schemas.microsoft.com/office/drawing/2014/main" id="{FE4D6A2C-D49D-4D67-A717-E65792ED8FB0}"/>
                </a:ext>
              </a:extLst>
            </p:cNvPr>
            <p:cNvSpPr/>
            <p:nvPr userDrawn="1"/>
          </p:nvSpPr>
          <p:spPr>
            <a:xfrm>
              <a:off x="7347755" y="-137160"/>
              <a:ext cx="171450" cy="115726"/>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750"/>
            </a:p>
          </p:txBody>
        </p:sp>
      </p:grpSp>
      <p:sp>
        <p:nvSpPr>
          <p:cNvPr id="2" name="Title Placeholder 1">
            <a:extLst>
              <a:ext uri="{FF2B5EF4-FFF2-40B4-BE49-F238E27FC236}">
                <a16:creationId xmlns:a16="http://schemas.microsoft.com/office/drawing/2014/main" id="{36D3E94B-F75A-43E2-84AB-FDF386CCE555}"/>
              </a:ext>
            </a:extLst>
          </p:cNvPr>
          <p:cNvSpPr>
            <a:spLocks noGrp="1"/>
          </p:cNvSpPr>
          <p:nvPr>
            <p:ph type="title"/>
          </p:nvPr>
        </p:nvSpPr>
        <p:spPr>
          <a:xfrm>
            <a:off x="365758" y="320040"/>
            <a:ext cx="8412480" cy="685800"/>
          </a:xfrm>
          <a:prstGeom prst="rect">
            <a:avLst/>
          </a:prstGeom>
        </p:spPr>
        <p:txBody>
          <a:bodyPr vert="horz" lIns="0" tIns="0" rIns="0" bIns="0" rtlCol="0" anchor="b" anchorCtr="0">
            <a:noAutofit/>
          </a:bodyPr>
          <a:lstStyle/>
          <a:p>
            <a:r>
              <a:rPr lang="en-US" dirty="0"/>
              <a:t>[Slide title]</a:t>
            </a:r>
          </a:p>
        </p:txBody>
      </p:sp>
      <p:sp>
        <p:nvSpPr>
          <p:cNvPr id="3" name="Text Placeholder 2">
            <a:extLst>
              <a:ext uri="{FF2B5EF4-FFF2-40B4-BE49-F238E27FC236}">
                <a16:creationId xmlns:a16="http://schemas.microsoft.com/office/drawing/2014/main" id="{FC54B348-3077-4F00-B031-9D2252B7D36C}"/>
              </a:ext>
            </a:extLst>
          </p:cNvPr>
          <p:cNvSpPr>
            <a:spLocks noGrp="1"/>
          </p:cNvSpPr>
          <p:nvPr>
            <p:ph type="body" idx="1"/>
          </p:nvPr>
        </p:nvSpPr>
        <p:spPr>
          <a:xfrm>
            <a:off x="365760" y="2194560"/>
            <a:ext cx="8412480" cy="4023360"/>
          </a:xfrm>
          <a:prstGeom prst="rect">
            <a:avLst/>
          </a:prstGeom>
        </p:spPr>
        <p:txBody>
          <a:bodyPr vert="horz" lIns="0" tIns="0" rIns="0" bIns="0" spcCol="18288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Header Rectangle">
            <a:extLst>
              <a:ext uri="{FF2B5EF4-FFF2-40B4-BE49-F238E27FC236}">
                <a16:creationId xmlns:a16="http://schemas.microsoft.com/office/drawing/2014/main" id="{DA3C3A19-379E-43FB-87A0-ABEFB48E964F}"/>
              </a:ext>
              <a:ext uri="{C183D7F6-B498-43B3-948B-1728B52AA6E4}">
                <adec:decorative xmlns:adec="http://schemas.microsoft.com/office/drawing/2017/decorative" val="1"/>
              </a:ext>
            </a:extLst>
          </p:cNvPr>
          <p:cNvSpPr/>
          <p:nvPr userDrawn="1"/>
        </p:nvSpPr>
        <p:spPr bwMode="hidden">
          <a:xfrm>
            <a:off x="365760" y="0"/>
            <a:ext cx="1280160" cy="91440"/>
          </a:xfrm>
          <a:prstGeom prst="rect">
            <a:avLst/>
          </a:prstGeom>
          <a:solidFill>
            <a:schemeClr val="bg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750"/>
          </a:p>
        </p:txBody>
      </p:sp>
      <p:sp>
        <p:nvSpPr>
          <p:cNvPr id="6" name="Slide Number">
            <a:extLst>
              <a:ext uri="{FF2B5EF4-FFF2-40B4-BE49-F238E27FC236}">
                <a16:creationId xmlns:a16="http://schemas.microsoft.com/office/drawing/2014/main" id="{A89910FA-F50E-8562-277B-3129C5D12467}"/>
              </a:ext>
            </a:extLst>
          </p:cNvPr>
          <p:cNvSpPr txBox="1">
            <a:spLocks/>
          </p:cNvSpPr>
          <p:nvPr userDrawn="1"/>
        </p:nvSpPr>
        <p:spPr>
          <a:xfrm>
            <a:off x="8593074" y="6583680"/>
            <a:ext cx="205740" cy="137160"/>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69B7A4-A2A9-C149-B668-A90F474E3BB4}" type="slidenum">
              <a:rPr lang="en-US" sz="450" b="0" cap="all" baseline="0" smtClean="0">
                <a:solidFill>
                  <a:schemeClr val="tx1"/>
                </a:solidFill>
                <a:latin typeface="+mn-lt"/>
              </a:rPr>
              <a:pPr algn="r"/>
              <a:t>‹#›</a:t>
            </a:fld>
            <a:endParaRPr lang="en-US" sz="450" b="0" cap="all" baseline="0" dirty="0">
              <a:solidFill>
                <a:schemeClr val="tx1"/>
              </a:solidFill>
              <a:latin typeface="+mn-lt"/>
            </a:endParaRPr>
          </a:p>
        </p:txBody>
      </p:sp>
      <p:sp>
        <p:nvSpPr>
          <p:cNvPr id="7" name="Footer Rectangle">
            <a:extLst>
              <a:ext uri="{FF2B5EF4-FFF2-40B4-BE49-F238E27FC236}">
                <a16:creationId xmlns:a16="http://schemas.microsoft.com/office/drawing/2014/main" id="{162B46A3-878A-A2B1-1529-D29CCD6B3AAE}"/>
              </a:ext>
              <a:ext uri="{C183D7F6-B498-43B3-948B-1728B52AA6E4}">
                <adec:decorative xmlns:adec="http://schemas.microsoft.com/office/drawing/2017/decorative" val="1"/>
              </a:ext>
            </a:extLst>
          </p:cNvPr>
          <p:cNvSpPr/>
          <p:nvPr userDrawn="1"/>
        </p:nvSpPr>
        <p:spPr bwMode="hidden">
          <a:xfrm>
            <a:off x="0" y="6492240"/>
            <a:ext cx="9144000" cy="365760"/>
          </a:xfrm>
          <a:prstGeom prst="rect">
            <a:avLst/>
          </a:prstGeom>
          <a:solidFill>
            <a:srgbClr val="C1C3C3">
              <a:alpha val="15000"/>
            </a:srgbClr>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10000"/>
              </a:lnSpc>
            </a:pPr>
            <a:endParaRPr lang="en-US" sz="750"/>
          </a:p>
        </p:txBody>
      </p:sp>
      <p:pic>
        <p:nvPicPr>
          <p:cNvPr id="19" name="J.P. Morgan Private Bank" descr="J.P. Morgan Private Bank">
            <a:extLst>
              <a:ext uri="{FF2B5EF4-FFF2-40B4-BE49-F238E27FC236}">
                <a16:creationId xmlns:a16="http://schemas.microsoft.com/office/drawing/2014/main" id="{186E3EA4-F850-622D-0CA5-666D8AEE433A}"/>
              </a:ext>
            </a:extLst>
          </p:cNvPr>
          <p:cNvPicPr>
            <a:picLocks noChangeAspect="1"/>
          </p:cNvPicPr>
          <p:nvPr userDrawn="1"/>
        </p:nvPicPr>
        <p:blipFill>
          <a:blip r:embed="rId27"/>
          <a:stretch>
            <a:fillRect/>
          </a:stretch>
        </p:blipFill>
        <p:spPr bwMode="black">
          <a:xfrm>
            <a:off x="253746" y="6492240"/>
            <a:ext cx="1235854" cy="365760"/>
          </a:xfrm>
          <a:prstGeom prst="rect">
            <a:avLst/>
          </a:prstGeom>
        </p:spPr>
      </p:pic>
      <p:sp>
        <p:nvSpPr>
          <p:cNvPr id="8" name="TextBox 7">
            <a:extLst>
              <a:ext uri="{FF2B5EF4-FFF2-40B4-BE49-F238E27FC236}">
                <a16:creationId xmlns:a16="http://schemas.microsoft.com/office/drawing/2014/main" id="{48346D6F-D0B5-31F6-1B90-40364F6F34E0}"/>
              </a:ext>
            </a:extLst>
          </p:cNvPr>
          <p:cNvSpPr txBox="1"/>
          <p:nvPr userDrawn="1">
            <p:extLst>
              <p:ext uri="{1162E1C5-73C7-4A58-AE30-91384D911F3F}">
                <p184:classification xmlns:p184="http://schemas.microsoft.com/office/powerpoint/2018/4/main" val="ftr"/>
              </p:ext>
            </p:extLst>
          </p:nvPr>
        </p:nvSpPr>
        <p:spPr>
          <a:xfrm>
            <a:off x="4023487" y="6705600"/>
            <a:ext cx="1125538"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AXA IM - RESTRICTED</a:t>
            </a:r>
          </a:p>
        </p:txBody>
      </p:sp>
    </p:spTree>
    <p:extLst>
      <p:ext uri="{BB962C8B-B14F-4D97-AF65-F5344CB8AC3E}">
        <p14:creationId xmlns:p14="http://schemas.microsoft.com/office/powerpoint/2010/main" val="716338296"/>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 id="2147484278" r:id="rId14"/>
    <p:sldLayoutId id="2147484279" r:id="rId15"/>
    <p:sldLayoutId id="2147484280" r:id="rId16"/>
    <p:sldLayoutId id="2147484281" r:id="rId17"/>
    <p:sldLayoutId id="2147484282" r:id="rId18"/>
    <p:sldLayoutId id="2147484283" r:id="rId19"/>
    <p:sldLayoutId id="2147484284" r:id="rId20"/>
    <p:sldLayoutId id="2147484285" r:id="rId21"/>
    <p:sldLayoutId id="2147484286" r:id="rId22"/>
    <p:sldLayoutId id="2147484287" r:id="rId23"/>
    <p:sldLayoutId id="2147484288" r:id="rId24"/>
    <p:sldLayoutId id="2147484289"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514350" rtl="0" eaLnBrk="1" latinLnBrk="0" hangingPunct="1">
        <a:lnSpc>
          <a:spcPct val="90000"/>
        </a:lnSpc>
        <a:spcBef>
          <a:spcPct val="0"/>
        </a:spcBef>
        <a:buNone/>
        <a:defRPr sz="1800" b="0" kern="1200">
          <a:solidFill>
            <a:schemeClr val="tx1"/>
          </a:solidFill>
          <a:latin typeface="+mj-lt"/>
          <a:ea typeface="+mj-ea"/>
          <a:cs typeface="+mj-cs"/>
        </a:defRPr>
      </a:lvl1pPr>
    </p:titleStyle>
    <p:bodyStyle>
      <a:lvl1pPr marL="102870" indent="-102870" algn="l" defTabSz="514350" rtl="0" eaLnBrk="1" latinLnBrk="0" hangingPunct="1">
        <a:lnSpc>
          <a:spcPct val="100000"/>
        </a:lnSpc>
        <a:spcBef>
          <a:spcPts val="675"/>
        </a:spcBef>
        <a:buClrTx/>
        <a:buFont typeface="Arial" panose="020B0604020202020204" pitchFamily="34" charset="0"/>
        <a:buChar char="•"/>
        <a:defRPr sz="750" kern="1200">
          <a:solidFill>
            <a:schemeClr val="tx1"/>
          </a:solidFill>
          <a:latin typeface="+mn-lt"/>
          <a:ea typeface="+mn-ea"/>
          <a:cs typeface="+mn-cs"/>
        </a:defRPr>
      </a:lvl1pPr>
      <a:lvl2pPr marL="205740" indent="-102870" algn="l" defTabSz="514350" rtl="0" eaLnBrk="1" latinLnBrk="0" hangingPunct="1">
        <a:lnSpc>
          <a:spcPct val="100000"/>
        </a:lnSpc>
        <a:spcBef>
          <a:spcPts val="225"/>
        </a:spcBef>
        <a:buClrTx/>
        <a:buFont typeface="Arial" panose="020B0604020202020204" pitchFamily="34" charset="0"/>
        <a:buChar char="◦"/>
        <a:defRPr sz="750" kern="1200">
          <a:solidFill>
            <a:schemeClr val="tx1"/>
          </a:solidFill>
          <a:latin typeface="+mn-lt"/>
          <a:ea typeface="+mn-ea"/>
          <a:cs typeface="+mn-cs"/>
        </a:defRPr>
      </a:lvl2pPr>
      <a:lvl3pPr marL="308610" indent="-102870" algn="l" defTabSz="514350" rtl="0" eaLnBrk="1" latinLnBrk="0" hangingPunct="1">
        <a:lnSpc>
          <a:spcPct val="100000"/>
        </a:lnSpc>
        <a:spcBef>
          <a:spcPts val="225"/>
        </a:spcBef>
        <a:buClrTx/>
        <a:buFont typeface="Arial" panose="020B0604020202020204" pitchFamily="34" charset="0"/>
        <a:buChar char="–"/>
        <a:defRPr sz="750" kern="1200">
          <a:solidFill>
            <a:schemeClr val="tx1"/>
          </a:solidFill>
          <a:latin typeface="+mn-lt"/>
          <a:ea typeface="+mn-ea"/>
          <a:cs typeface="+mn-cs"/>
        </a:defRPr>
      </a:lvl3pPr>
      <a:lvl4pPr marL="411480" indent="-102870" algn="l" defTabSz="514350" rtl="0" eaLnBrk="1" latinLnBrk="0" hangingPunct="1">
        <a:lnSpc>
          <a:spcPct val="100000"/>
        </a:lnSpc>
        <a:spcBef>
          <a:spcPts val="225"/>
        </a:spcBef>
        <a:buClrTx/>
        <a:buFont typeface="Arial" panose="020B0604020202020204" pitchFamily="34" charset="0"/>
        <a:buChar char="–"/>
        <a:defRPr sz="750" kern="1200">
          <a:solidFill>
            <a:schemeClr val="tx1"/>
          </a:solidFill>
          <a:latin typeface="+mn-lt"/>
          <a:ea typeface="+mn-ea"/>
          <a:cs typeface="+mn-cs"/>
        </a:defRPr>
      </a:lvl4pPr>
      <a:lvl5pPr marL="514350" indent="-102870" algn="l" defTabSz="514350" rtl="0" eaLnBrk="1" latinLnBrk="0" hangingPunct="1">
        <a:lnSpc>
          <a:spcPct val="100000"/>
        </a:lnSpc>
        <a:spcBef>
          <a:spcPts val="225"/>
        </a:spcBef>
        <a:buClrTx/>
        <a:buFont typeface="Arial" panose="020B0604020202020204" pitchFamily="34" charset="0"/>
        <a:buChar char="–"/>
        <a:defRPr sz="750" kern="1200">
          <a:solidFill>
            <a:schemeClr val="tx1"/>
          </a:solidFill>
          <a:latin typeface="+mn-lt"/>
          <a:ea typeface="+mn-ea"/>
          <a:cs typeface="+mn-cs"/>
        </a:defRPr>
      </a:lvl5pPr>
      <a:lvl6pPr marL="617220" indent="-102870" algn="l" defTabSz="514350" rtl="0" eaLnBrk="1" latinLnBrk="0" hangingPunct="1">
        <a:lnSpc>
          <a:spcPct val="100000"/>
        </a:lnSpc>
        <a:spcBef>
          <a:spcPts val="225"/>
        </a:spcBef>
        <a:buClrTx/>
        <a:buFont typeface="Arial" panose="020B0604020202020204" pitchFamily="34" charset="0"/>
        <a:buChar char="–"/>
        <a:defRPr sz="750" kern="1200">
          <a:solidFill>
            <a:schemeClr val="tx1"/>
          </a:solidFill>
          <a:latin typeface="+mn-lt"/>
          <a:ea typeface="+mn-ea"/>
          <a:cs typeface="+mn-cs"/>
        </a:defRPr>
      </a:lvl6pPr>
      <a:lvl7pPr marL="720090" indent="-102870" algn="l" defTabSz="514350" rtl="0" eaLnBrk="1" latinLnBrk="0" hangingPunct="1">
        <a:lnSpc>
          <a:spcPct val="100000"/>
        </a:lnSpc>
        <a:spcBef>
          <a:spcPts val="225"/>
        </a:spcBef>
        <a:buClrTx/>
        <a:buFont typeface="Arial" panose="020B0604020202020204" pitchFamily="34" charset="0"/>
        <a:buChar char="–"/>
        <a:defRPr sz="750" kern="1200">
          <a:solidFill>
            <a:schemeClr val="tx1"/>
          </a:solidFill>
          <a:latin typeface="+mn-lt"/>
          <a:ea typeface="+mn-ea"/>
          <a:cs typeface="+mn-cs"/>
        </a:defRPr>
      </a:lvl7pPr>
      <a:lvl8pPr marL="822960" indent="-102870" algn="l" defTabSz="514350" rtl="0" eaLnBrk="1" latinLnBrk="0" hangingPunct="1">
        <a:lnSpc>
          <a:spcPct val="100000"/>
        </a:lnSpc>
        <a:spcBef>
          <a:spcPts val="225"/>
        </a:spcBef>
        <a:buClrTx/>
        <a:buFont typeface="Arial" panose="020B0604020202020204" pitchFamily="34" charset="0"/>
        <a:buChar char="–"/>
        <a:defRPr sz="750" kern="1200">
          <a:solidFill>
            <a:schemeClr val="tx1"/>
          </a:solidFill>
          <a:latin typeface="+mn-lt"/>
          <a:ea typeface="+mn-ea"/>
          <a:cs typeface="+mn-cs"/>
        </a:defRPr>
      </a:lvl8pPr>
      <a:lvl9pPr marL="925830" indent="-102870" algn="l" defTabSz="514350" rtl="0" eaLnBrk="1" latinLnBrk="0" hangingPunct="1">
        <a:lnSpc>
          <a:spcPct val="100000"/>
        </a:lnSpc>
        <a:spcBef>
          <a:spcPts val="225"/>
        </a:spcBef>
        <a:buClrTx/>
        <a:buFont typeface="Arial" panose="020B0604020202020204" pitchFamily="34" charset="0"/>
        <a:buChar char="–"/>
        <a:defRPr sz="750" kern="1200">
          <a:solidFill>
            <a:schemeClr val="tx1"/>
          </a:solidFill>
          <a:latin typeface="+mn-lt"/>
          <a:ea typeface="+mn-ea"/>
          <a:cs typeface="+mn-cs"/>
        </a:defRPr>
      </a:lvl9pPr>
    </p:bodyStyle>
    <p:otherStyle>
      <a:defPPr>
        <a:defRPr lang="en-US"/>
      </a:defPPr>
      <a:lvl1pPr marL="0" algn="l" defTabSz="514350" rtl="0" eaLnBrk="1" latinLnBrk="0" hangingPunct="1">
        <a:defRPr sz="750" kern="1200">
          <a:solidFill>
            <a:schemeClr val="tx1"/>
          </a:solidFill>
          <a:latin typeface="+mn-lt"/>
          <a:ea typeface="+mn-ea"/>
          <a:cs typeface="+mn-cs"/>
        </a:defRPr>
      </a:lvl1pPr>
      <a:lvl2pPr marL="257175" algn="l" defTabSz="514350" rtl="0" eaLnBrk="1" latinLnBrk="0" hangingPunct="1">
        <a:defRPr sz="750" kern="1200">
          <a:solidFill>
            <a:schemeClr val="tx1"/>
          </a:solidFill>
          <a:latin typeface="+mn-lt"/>
          <a:ea typeface="+mn-ea"/>
          <a:cs typeface="+mn-cs"/>
        </a:defRPr>
      </a:lvl2pPr>
      <a:lvl3pPr marL="514350" algn="l" defTabSz="514350" rtl="0" eaLnBrk="1" latinLnBrk="0" hangingPunct="1">
        <a:defRPr sz="750" kern="1200">
          <a:solidFill>
            <a:schemeClr val="tx1"/>
          </a:solidFill>
          <a:latin typeface="+mn-lt"/>
          <a:ea typeface="+mn-ea"/>
          <a:cs typeface="+mn-cs"/>
        </a:defRPr>
      </a:lvl3pPr>
      <a:lvl4pPr marL="771525" algn="l" defTabSz="514350" rtl="0" eaLnBrk="1" latinLnBrk="0" hangingPunct="1">
        <a:defRPr sz="750" kern="1200">
          <a:solidFill>
            <a:schemeClr val="tx1"/>
          </a:solidFill>
          <a:latin typeface="+mn-lt"/>
          <a:ea typeface="+mn-ea"/>
          <a:cs typeface="+mn-cs"/>
        </a:defRPr>
      </a:lvl4pPr>
      <a:lvl5pPr marL="1028700" algn="l" defTabSz="514350" rtl="0" eaLnBrk="1" latinLnBrk="0" hangingPunct="1">
        <a:defRPr sz="750" kern="1200">
          <a:solidFill>
            <a:schemeClr val="tx1"/>
          </a:solidFill>
          <a:latin typeface="+mn-lt"/>
          <a:ea typeface="+mn-ea"/>
          <a:cs typeface="+mn-cs"/>
        </a:defRPr>
      </a:lvl5pPr>
      <a:lvl6pPr marL="1285875" algn="l" defTabSz="514350" rtl="0" eaLnBrk="1" latinLnBrk="0" hangingPunct="1">
        <a:defRPr sz="750" kern="1200">
          <a:solidFill>
            <a:schemeClr val="tx1"/>
          </a:solidFill>
          <a:latin typeface="+mn-lt"/>
          <a:ea typeface="+mn-ea"/>
          <a:cs typeface="+mn-cs"/>
        </a:defRPr>
      </a:lvl6pPr>
      <a:lvl7pPr marL="1543050" algn="l" defTabSz="514350" rtl="0" eaLnBrk="1" latinLnBrk="0" hangingPunct="1">
        <a:defRPr sz="750" kern="1200">
          <a:solidFill>
            <a:schemeClr val="tx1"/>
          </a:solidFill>
          <a:latin typeface="+mn-lt"/>
          <a:ea typeface="+mn-ea"/>
          <a:cs typeface="+mn-cs"/>
        </a:defRPr>
      </a:lvl7pPr>
      <a:lvl8pPr marL="1800225" algn="l" defTabSz="514350" rtl="0" eaLnBrk="1" latinLnBrk="0" hangingPunct="1">
        <a:defRPr sz="750" kern="1200">
          <a:solidFill>
            <a:schemeClr val="tx1"/>
          </a:solidFill>
          <a:latin typeface="+mn-lt"/>
          <a:ea typeface="+mn-ea"/>
          <a:cs typeface="+mn-cs"/>
        </a:defRPr>
      </a:lvl8pPr>
      <a:lvl9pPr marL="2057400" algn="l" defTabSz="514350" rtl="0" eaLnBrk="1" latinLnBrk="0" hangingPunct="1">
        <a:defRPr sz="7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0">
          <p15:clr>
            <a:srgbClr val="F26B43"/>
          </p15:clr>
        </p15:guide>
        <p15:guide id="2" pos="5530">
          <p15:clr>
            <a:srgbClr val="F26B43"/>
          </p15:clr>
        </p15:guide>
        <p15:guide id="4" orient="horz" pos="3917">
          <p15:clr>
            <a:srgbClr val="F26B43"/>
          </p15:clr>
        </p15:guide>
        <p15:guide id="5" orient="horz" pos="202">
          <p15:clr>
            <a:srgbClr val="F26B43"/>
          </p15:clr>
        </p15:guide>
        <p15:guide id="6" orient="horz" pos="4090">
          <p15:clr>
            <a:srgbClr val="F26B43"/>
          </p15:clr>
        </p15:guide>
        <p15:guide id="7" pos="1022">
          <p15:clr>
            <a:srgbClr val="F26B43"/>
          </p15:clr>
        </p15:guide>
        <p15:guide id="8" pos="1131">
          <p15:clr>
            <a:srgbClr val="F26B43"/>
          </p15:clr>
        </p15:guide>
        <p15:guide id="9" pos="1923">
          <p15:clr>
            <a:srgbClr val="F26B43"/>
          </p15:clr>
        </p15:guide>
        <p15:guide id="10" pos="2033">
          <p15:clr>
            <a:srgbClr val="F26B43"/>
          </p15:clr>
        </p15:guide>
        <p15:guide id="11" pos="2825">
          <p15:clr>
            <a:srgbClr val="F26B43"/>
          </p15:clr>
        </p15:guide>
        <p15:guide id="12" pos="2934">
          <p15:clr>
            <a:srgbClr val="F26B43"/>
          </p15:clr>
        </p15:guide>
        <p15:guide id="13" pos="3726">
          <p15:clr>
            <a:srgbClr val="F26B43"/>
          </p15:clr>
        </p15:guide>
        <p15:guide id="14" pos="3836">
          <p15:clr>
            <a:srgbClr val="F26B43"/>
          </p15:clr>
        </p15:guide>
        <p15:guide id="15" pos="4628">
          <p15:clr>
            <a:srgbClr val="F26B43"/>
          </p15:clr>
        </p15:guide>
        <p15:guide id="16" pos="473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core.axa-im.com/investment-strategies/fixed-income/short-duration" TargetMode="External"/><Relationship Id="rId3" Type="http://schemas.openxmlformats.org/officeDocument/2006/relationships/tags" Target="../tags/tag4.xml"/><Relationship Id="rId7" Type="http://schemas.openxmlformats.org/officeDocument/2006/relationships/hyperlink" Target="https://core.axa-im.com/axa-wf-us-credit-short-duration-ig-fund-jp-morgan" TargetMode="Externa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s://funds.axa-im.co.uk/en/individual/fund/axa-wf-us-credit-short-duration-ig-i-capitalisation-usd/" TargetMode="External"/><Relationship Id="rId5" Type="http://schemas.openxmlformats.org/officeDocument/2006/relationships/notesSlide" Target="../notesSlides/notesSlide1.xml"/><Relationship Id="rId4"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129" y="548575"/>
            <a:ext cx="7507229" cy="365760"/>
          </a:xfrm>
        </p:spPr>
        <p:txBody>
          <a:bodyPr/>
          <a:lstStyle/>
          <a:p>
            <a:r>
              <a:rPr lang="en-US" sz="2000" dirty="0">
                <a:latin typeface="+mn-lt"/>
              </a:rPr>
              <a:t>Focus Product: </a:t>
            </a:r>
            <a:r>
              <a:rPr lang="en-US" sz="2000" b="1" dirty="0">
                <a:latin typeface="+mn-lt"/>
              </a:rPr>
              <a:t>AXA World Funds - US Credit Short Duration IG</a:t>
            </a:r>
          </a:p>
        </p:txBody>
      </p:sp>
      <p:sp>
        <p:nvSpPr>
          <p:cNvPr id="8" name="Rectangle 7">
            <a:extLst>
              <a:ext uri="{FF2B5EF4-FFF2-40B4-BE49-F238E27FC236}">
                <a16:creationId xmlns:a16="http://schemas.microsoft.com/office/drawing/2014/main" id="{7A5E480E-124D-0145-C0B9-CB1567B944F4}"/>
              </a:ext>
            </a:extLst>
          </p:cNvPr>
          <p:cNvSpPr/>
          <p:nvPr/>
        </p:nvSpPr>
        <p:spPr>
          <a:xfrm>
            <a:off x="4603105" y="2146834"/>
            <a:ext cx="4206227" cy="3104531"/>
          </a:xfrm>
          <a:prstGeom prst="rect">
            <a:avLst/>
          </a:prstGeom>
          <a:solidFill>
            <a:schemeClr val="bg1"/>
          </a:solidFill>
          <a:ln w="12700" cap="sq">
            <a:solidFill>
              <a:schemeClr val="bg1">
                <a:lumMod val="75000"/>
              </a:schemeClr>
            </a:solidFill>
            <a:miter lim="800000"/>
          </a:ln>
        </p:spPr>
        <p:style>
          <a:lnRef idx="0">
            <a:schemeClr val="accent1"/>
          </a:lnRef>
          <a:fillRef idx="1">
            <a:schemeClr val="accent1"/>
          </a:fillRef>
          <a:effectRef idx="0">
            <a:srgbClr val="000000"/>
          </a:effectRef>
          <a:fontRef idx="minor">
            <a:schemeClr val="bg1"/>
          </a:fontRef>
        </p:style>
        <p:txBody>
          <a:bodyPr rtlCol="0" anchor="t"/>
          <a:lstStyle/>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endParaRPr lang="en-US" sz="1000" dirty="0">
              <a:solidFill>
                <a:schemeClr val="tx1"/>
              </a:solidFill>
            </a:endParaRPr>
          </a:p>
        </p:txBody>
      </p:sp>
      <p:sp>
        <p:nvSpPr>
          <p:cNvPr id="9" name="Rectangle 8">
            <a:extLst>
              <a:ext uri="{FF2B5EF4-FFF2-40B4-BE49-F238E27FC236}">
                <a16:creationId xmlns:a16="http://schemas.microsoft.com/office/drawing/2014/main" id="{B2D03B2E-11B1-D677-E87E-B57ABF551A71}"/>
              </a:ext>
            </a:extLst>
          </p:cNvPr>
          <p:cNvSpPr/>
          <p:nvPr/>
        </p:nvSpPr>
        <p:spPr>
          <a:xfrm>
            <a:off x="365754" y="5363663"/>
            <a:ext cx="8412472" cy="339073"/>
          </a:xfrm>
          <a:prstGeom prst="rect">
            <a:avLst/>
          </a:prstGeom>
          <a:solidFill>
            <a:schemeClr val="tx2">
              <a:lumMod val="20000"/>
              <a:lumOff val="80000"/>
            </a:schemeClr>
          </a:solidFill>
          <a:ln w="12700" cap="sq">
            <a:solidFill>
              <a:schemeClr val="tx2"/>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r>
              <a:rPr lang="en-US" sz="1000" b="1" i="1" dirty="0">
                <a:solidFill>
                  <a:schemeClr val="tx1"/>
                </a:solidFill>
              </a:rPr>
              <a:t>Did you know?  </a:t>
            </a:r>
            <a:r>
              <a:rPr lang="en-GB" sz="1000" i="1" dirty="0">
                <a:solidFill>
                  <a:schemeClr val="tx1"/>
                </a:solidFill>
              </a:rPr>
              <a:t>100% of longer-term US credit returns come from coupon and only a small fraction from price movement – this is why the strategy targets income and seeks to maintain a stable capital.</a:t>
            </a:r>
            <a:endParaRPr lang="en-US" sz="1000" i="1" dirty="0">
              <a:solidFill>
                <a:schemeClr val="tx1"/>
              </a:solidFill>
            </a:endParaRPr>
          </a:p>
        </p:txBody>
      </p:sp>
      <p:sp>
        <p:nvSpPr>
          <p:cNvPr id="5" name="Text Placeholder 27">
            <a:extLst>
              <a:ext uri="{FF2B5EF4-FFF2-40B4-BE49-F238E27FC236}">
                <a16:creationId xmlns:a16="http://schemas.microsoft.com/office/drawing/2014/main" id="{FA60654D-14E2-4187-9899-D2C2AA5005A2}"/>
              </a:ext>
            </a:extLst>
          </p:cNvPr>
          <p:cNvSpPr txBox="1">
            <a:spLocks/>
          </p:cNvSpPr>
          <p:nvPr/>
        </p:nvSpPr>
        <p:spPr>
          <a:xfrm>
            <a:off x="365754" y="2146834"/>
            <a:ext cx="4175143" cy="3536779"/>
          </a:xfrm>
          <a:prstGeom prst="rect">
            <a:avLst/>
          </a:prstGeom>
          <a:ln w="12700">
            <a:solidFill>
              <a:schemeClr val="bg1">
                <a:lumMod val="75000"/>
              </a:schemeClr>
            </a:solidFill>
          </a:ln>
        </p:spPr>
        <p:txBody>
          <a:bodyPr vert="horz" wrap="square" lIns="91440" tIns="91440" rIns="91440" bIns="91440" spcCol="182880" rtlCol="0" anchor="t" anchorCtr="0">
            <a:noAutofit/>
          </a:bodyPr>
          <a:lstStyle>
            <a:lvl1pPr marL="0" indent="0" algn="l" defTabSz="685800" rtl="0" eaLnBrk="1" latinLnBrk="0" hangingPunct="1">
              <a:lnSpc>
                <a:spcPct val="100000"/>
              </a:lnSpc>
              <a:spcBef>
                <a:spcPts val="0"/>
              </a:spcBef>
              <a:spcAft>
                <a:spcPts val="0"/>
              </a:spcAft>
              <a:buClrTx/>
              <a:buFont typeface="Arial" panose="020B0604020202020204" pitchFamily="34" charset="0"/>
              <a:buNone/>
              <a:defRPr sz="1000" b="1" kern="1200" cap="all" baseline="0">
                <a:solidFill>
                  <a:schemeClr val="tx2"/>
                </a:solidFill>
                <a:latin typeface="+mn-lt"/>
                <a:ea typeface="+mn-ea"/>
                <a:cs typeface="+mn-cs"/>
              </a:defRPr>
            </a:lvl1pPr>
            <a:lvl2pPr marL="0" indent="0" algn="l" defTabSz="685800" rtl="0" eaLnBrk="1" latinLnBrk="0" hangingPunct="1">
              <a:lnSpc>
                <a:spcPct val="100000"/>
              </a:lnSpc>
              <a:spcBef>
                <a:spcPts val="0"/>
              </a:spcBef>
              <a:spcAft>
                <a:spcPts val="0"/>
              </a:spcAft>
              <a:buClrTx/>
              <a:buFont typeface="Arial" panose="020B0604020202020204" pitchFamily="34" charset="0"/>
              <a:buNone/>
              <a:tabLst>
                <a:tab pos="5468938" algn="r"/>
              </a:tabLst>
              <a:defRPr sz="800" b="0" kern="1200">
                <a:solidFill>
                  <a:schemeClr val="tx1"/>
                </a:solidFill>
                <a:latin typeface="+mn-lt"/>
                <a:ea typeface="+mn-ea"/>
                <a:cs typeface="+mn-cs"/>
              </a:defRPr>
            </a:lvl2pPr>
            <a:lvl3pPr marL="914400" indent="0" algn="l" defTabSz="685800" rtl="0" eaLnBrk="1" latinLnBrk="0" hangingPunct="1">
              <a:lnSpc>
                <a:spcPct val="100000"/>
              </a:lnSpc>
              <a:spcBef>
                <a:spcPts val="300"/>
              </a:spcBef>
              <a:buClrTx/>
              <a:buFont typeface="Arial" panose="020B0604020202020204" pitchFamily="34" charset="0"/>
              <a:buNone/>
              <a:defRPr sz="1800" b="1" kern="1200">
                <a:solidFill>
                  <a:schemeClr val="tx1"/>
                </a:solidFill>
                <a:latin typeface="+mn-lt"/>
                <a:ea typeface="+mn-ea"/>
                <a:cs typeface="+mn-cs"/>
              </a:defRPr>
            </a:lvl3pPr>
            <a:lvl4pPr marL="13716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4pPr>
            <a:lvl5pPr marL="18288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5pPr>
            <a:lvl6pPr marL="22860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6pPr>
            <a:lvl7pPr marL="27432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7pPr>
            <a:lvl8pPr marL="32004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8pPr>
            <a:lvl9pPr marL="3657600" indent="0" algn="l" defTabSz="685800" rtl="0" eaLnBrk="1" latinLnBrk="0" hangingPunct="1">
              <a:lnSpc>
                <a:spcPct val="100000"/>
              </a:lnSpc>
              <a:spcBef>
                <a:spcPts val="300"/>
              </a:spcBef>
              <a:buClrTx/>
              <a:buFont typeface="Arial" panose="020B0604020202020204" pitchFamily="34" charset="0"/>
              <a:buNone/>
              <a:defRPr sz="1600" b="1" kern="1200">
                <a:solidFill>
                  <a:schemeClr val="tx1"/>
                </a:solidFill>
                <a:latin typeface="+mn-lt"/>
                <a:ea typeface="+mn-ea"/>
                <a:cs typeface="+mn-cs"/>
              </a:defRPr>
            </a:lvl9pPr>
          </a:lstStyle>
          <a:p>
            <a:pPr>
              <a:defRPr/>
            </a:pPr>
            <a:r>
              <a:rPr lang="en-GB" b="1" dirty="0"/>
              <a:t>Fund objective</a:t>
            </a:r>
          </a:p>
          <a:p>
            <a:pPr>
              <a:defRPr/>
            </a:pPr>
            <a:r>
              <a:rPr lang="en-GB" sz="900" b="0" cap="none" dirty="0">
                <a:solidFill>
                  <a:prstClr val="black"/>
                </a:solidFill>
              </a:rPr>
              <a:t>The fund's investment objective is to seek performance by investing in</a:t>
            </a:r>
          </a:p>
          <a:p>
            <a:pPr>
              <a:defRPr/>
            </a:pPr>
            <a:r>
              <a:rPr lang="en-GB" sz="900" b="0" cap="none" dirty="0">
                <a:solidFill>
                  <a:prstClr val="black"/>
                </a:solidFill>
              </a:rPr>
              <a:t>investment grade corporate debt securities in USD over a medium-term period.</a:t>
            </a:r>
          </a:p>
          <a:p>
            <a:pPr>
              <a:defRPr/>
            </a:pPr>
            <a:endParaRPr lang="en-GB" b="1" dirty="0"/>
          </a:p>
          <a:p>
            <a:pPr>
              <a:defRPr/>
            </a:pPr>
            <a:r>
              <a:rPr lang="en-GB" b="1" dirty="0"/>
              <a:t>WHAT IS THE FUND?</a:t>
            </a:r>
            <a:endParaRPr lang="en-GB" b="0" cap="none" dirty="0">
              <a:solidFill>
                <a:schemeClr val="tx1"/>
              </a:solidFill>
              <a:latin typeface="Arial"/>
            </a:endParaRPr>
          </a:p>
          <a:p>
            <a:pPr marL="182563" marR="0" lvl="0" indent="-182563" algn="l" defTabSz="685800" rtl="0" eaLnBrk="1" fontAlgn="auto" latinLnBrk="0" hangingPunct="1">
              <a:lnSpc>
                <a:spcPct val="100000"/>
              </a:lnSpc>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ea typeface="+mn-ea"/>
                <a:cs typeface="+mn-cs"/>
              </a:rPr>
              <a:t>Invests mainly in short duration (&lt;5-year maturity) investment grade corporate bonds denominated in USD.</a:t>
            </a:r>
          </a:p>
          <a:p>
            <a:pPr marL="182563" indent="-182563">
              <a:buFont typeface="Arial" panose="020B0604020202020204" pitchFamily="34" charset="0"/>
              <a:buChar char="•"/>
              <a:defRPr/>
            </a:pPr>
            <a:r>
              <a:rPr kumimoji="0" lang="en-GB" sz="900" b="0" i="0" u="none" strike="noStrike" kern="1200" cap="none" spc="0" normalizeH="0" baseline="0" noProof="0" dirty="0">
                <a:ln>
                  <a:noFill/>
                </a:ln>
                <a:solidFill>
                  <a:prstClr val="black"/>
                </a:solidFill>
                <a:effectLst/>
                <a:uLnTx/>
                <a:uFillTx/>
                <a:ea typeface="+mn-ea"/>
                <a:cs typeface="+mn-cs"/>
              </a:rPr>
              <a:t>Focuses on income generation and seeks to maintain a stable capital.</a:t>
            </a:r>
            <a:endParaRPr kumimoji="0" lang="en-GB" sz="900" b="0" i="0" u="none" strike="noStrike" kern="1200" cap="none" spc="0" normalizeH="0" baseline="0" noProof="0" dirty="0">
              <a:ln>
                <a:noFill/>
              </a:ln>
              <a:solidFill>
                <a:prstClr val="black"/>
              </a:solidFill>
              <a:effectLst/>
              <a:highlight>
                <a:srgbClr val="00FFFF"/>
              </a:highlight>
              <a:uLnTx/>
              <a:uFillTx/>
              <a:ea typeface="+mn-ea"/>
              <a:cs typeface="+mn-cs"/>
            </a:endParaRPr>
          </a:p>
          <a:p>
            <a:pPr marL="182563" marR="0" lvl="0" indent="-182563" algn="l" defTabSz="685800" rtl="0" eaLnBrk="1" fontAlgn="auto" latinLnBrk="0" hangingPunct="1">
              <a:lnSpc>
                <a:spcPct val="100000"/>
              </a:lnSpc>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ea typeface="+mn-ea"/>
                <a:cs typeface="+mn-cs"/>
              </a:rPr>
              <a:t>Managed </a:t>
            </a:r>
            <a:r>
              <a:rPr lang="en-GB" sz="900" b="0" cap="none" dirty="0">
                <a:solidFill>
                  <a:prstClr val="black"/>
                </a:solidFill>
              </a:rPr>
              <a:t>with a</a:t>
            </a:r>
            <a:r>
              <a:rPr kumimoji="0" lang="en-GB" sz="900" b="0" i="0" u="none" strike="noStrike" kern="1200" cap="none" spc="0" normalizeH="0" baseline="0" noProof="0" dirty="0">
                <a:ln>
                  <a:noFill/>
                </a:ln>
                <a:solidFill>
                  <a:prstClr val="black"/>
                </a:solidFill>
                <a:effectLst/>
                <a:uLnTx/>
                <a:uFillTx/>
                <a:ea typeface="+mn-ea"/>
                <a:cs typeface="+mn-cs"/>
              </a:rPr>
              <a:t> total return style, the fund </a:t>
            </a:r>
            <a:r>
              <a:rPr lang="en-GB" sz="900" b="0" cap="none" dirty="0">
                <a:solidFill>
                  <a:prstClr val="black"/>
                </a:solidFill>
              </a:rPr>
              <a:t>aims to generate </a:t>
            </a:r>
            <a:r>
              <a:rPr kumimoji="0" lang="en-GB" sz="900" b="0" i="0" u="none" strike="noStrike" kern="1200" cap="none" spc="0" normalizeH="0" baseline="0" noProof="0" dirty="0">
                <a:ln>
                  <a:noFill/>
                </a:ln>
                <a:solidFill>
                  <a:prstClr val="black"/>
                </a:solidFill>
                <a:effectLst/>
                <a:uLnTx/>
                <a:uFillTx/>
                <a:ea typeface="+mn-ea"/>
                <a:cs typeface="+mn-cs"/>
              </a:rPr>
              <a:t>consistent and incremental returns.</a:t>
            </a:r>
          </a:p>
          <a:p>
            <a:pPr marL="182563" marR="0" lvl="0" indent="-182563" algn="l" defTabSz="685800" rtl="0" eaLnBrk="1" fontAlgn="auto" latinLnBrk="0" hangingPunct="1">
              <a:lnSpc>
                <a:spcPct val="100000"/>
              </a:lnSpc>
              <a:buClrTx/>
              <a:buSzTx/>
              <a:tabLst/>
              <a:defRPr/>
            </a:pPr>
            <a:endParaRPr kumimoji="0" lang="en-GB" sz="400" b="0" i="0" u="none" strike="noStrike" kern="1200" cap="none" spc="0" normalizeH="0" baseline="0" noProof="0" dirty="0">
              <a:ln>
                <a:noFill/>
              </a:ln>
              <a:solidFill>
                <a:prstClr val="black"/>
              </a:solidFill>
              <a:effectLst/>
              <a:uLnTx/>
              <a:uFillTx/>
              <a:latin typeface="Arial"/>
              <a:ea typeface="+mn-ea"/>
              <a:cs typeface="+mn-cs"/>
            </a:endParaRPr>
          </a:p>
          <a:p>
            <a:pPr marL="182563" indent="-182563">
              <a:defRPr/>
            </a:pPr>
            <a:r>
              <a:rPr lang="en-GB" b="1" dirty="0"/>
              <a:t>WHY THE FUND?</a:t>
            </a:r>
            <a:endParaRPr lang="en-GB" b="0" cap="none" dirty="0">
              <a:solidFill>
                <a:schemeClr val="tx1"/>
              </a:solidFill>
              <a:latin typeface="Arial"/>
            </a:endParaRPr>
          </a:p>
          <a:p>
            <a:pPr marL="182563" marR="0" lvl="0" indent="-182563" algn="l" defTabSz="685800" rtl="0" eaLnBrk="1" fontAlgn="auto" latinLnBrk="0" hangingPunct="1">
              <a:lnSpc>
                <a:spcPct val="100000"/>
              </a:lnSpc>
              <a:buClrTx/>
              <a:buSzTx/>
              <a:buFont typeface="+mj-lt"/>
              <a:buAutoNum type="arabicPeriod"/>
              <a:tabLst/>
              <a:defRPr/>
            </a:pPr>
            <a:r>
              <a:rPr lang="en-GB" sz="900" b="0" cap="none" dirty="0">
                <a:solidFill>
                  <a:prstClr val="black"/>
                </a:solidFill>
                <a:latin typeface="Arial" panose="020B0604020202020204" pitchFamily="34" charset="0"/>
                <a:cs typeface="Arial" panose="020B0604020202020204" pitchFamily="34" charset="0"/>
              </a:rPr>
              <a:t>A portfolio of short duration bonds has a reduced interest rate sensitivity against the overall US credit market.</a:t>
            </a:r>
          </a:p>
          <a:p>
            <a:pPr marL="182563" indent="-182563">
              <a:buFont typeface="+mj-lt"/>
              <a:buAutoNum type="arabicPeriod"/>
              <a:defRPr/>
            </a:pPr>
            <a:r>
              <a:rPr lang="en-GB" sz="900" b="0" cap="none" dirty="0">
                <a:solidFill>
                  <a:prstClr val="black"/>
                </a:solidFill>
                <a:latin typeface="Arial" panose="020B0604020202020204" pitchFamily="34" charset="0"/>
                <a:cs typeface="Arial" panose="020B0604020202020204" pitchFamily="34" charset="0"/>
              </a:rPr>
              <a:t>Security</a:t>
            </a:r>
            <a:r>
              <a:rPr kumimoji="0" lang="en-GB"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selection </a:t>
            </a:r>
            <a:r>
              <a:rPr lang="en-GB" sz="900" b="0" cap="none" dirty="0">
                <a:solidFill>
                  <a:prstClr val="black"/>
                </a:solidFill>
                <a:latin typeface="Arial" panose="020B0604020202020204" pitchFamily="34" charset="0"/>
                <a:cs typeface="Arial" panose="020B0604020202020204" pitchFamily="34" charset="0"/>
              </a:rPr>
              <a:t>is the main driver behind the collection of income that has generated positive monthly returns over multiple time periods.</a:t>
            </a:r>
          </a:p>
          <a:p>
            <a:pPr marL="182563" indent="-182563">
              <a:defRPr/>
            </a:pPr>
            <a:endParaRPr lang="en-GB" sz="400" b="0" cap="none" dirty="0">
              <a:solidFill>
                <a:prstClr val="black"/>
              </a:solidFill>
              <a:latin typeface="Arial"/>
            </a:endParaRPr>
          </a:p>
          <a:p>
            <a:pPr marL="182563" marR="0" lvl="0" indent="-182563" algn="l" defTabSz="685800" rtl="0" eaLnBrk="1" fontAlgn="auto" latinLnBrk="0" hangingPunct="1">
              <a:lnSpc>
                <a:spcPct val="100000"/>
              </a:lnSpc>
              <a:buClrTx/>
              <a:buSzTx/>
              <a:tabLst/>
              <a:defRPr/>
            </a:pPr>
            <a:r>
              <a:rPr lang="en-GB" b="1" dirty="0"/>
              <a:t>WHY NOW?</a:t>
            </a:r>
          </a:p>
          <a:p>
            <a:pPr marL="182563" marR="0" lvl="0" indent="-182563" algn="l" defTabSz="685800" rtl="0" eaLnBrk="1" fontAlgn="auto" latinLnBrk="0" hangingPunct="1">
              <a:lnSpc>
                <a:spcPct val="100000"/>
              </a:lnSpc>
              <a:buClrTx/>
              <a:buSzTx/>
              <a:buFont typeface="Arial" panose="020B0604020202020204" pitchFamily="34" charset="0"/>
              <a:buChar char="•"/>
              <a:tabLst/>
              <a:defRPr/>
            </a:pPr>
            <a:r>
              <a:rPr kumimoji="0" lang="en-GB" sz="900" i="0" u="none" strike="noStrike" kern="1200" cap="none" spc="0" normalizeH="0" baseline="0" noProof="0" dirty="0">
                <a:ln>
                  <a:noFill/>
                </a:ln>
                <a:solidFill>
                  <a:prstClr val="black"/>
                </a:solidFill>
                <a:effectLst/>
                <a:uLnTx/>
                <a:uFillTx/>
                <a:ea typeface="+mn-ea"/>
                <a:cs typeface="+mn-cs"/>
              </a:rPr>
              <a:t>Resilience in volatile markets</a:t>
            </a:r>
            <a:r>
              <a:rPr kumimoji="0" lang="en-GB" sz="900" b="0" i="0" u="none" strike="noStrike" kern="1200" cap="none" spc="0" normalizeH="0" baseline="0" noProof="0" dirty="0">
                <a:ln>
                  <a:noFill/>
                </a:ln>
                <a:solidFill>
                  <a:prstClr val="black"/>
                </a:solidFill>
                <a:effectLst/>
                <a:uLnTx/>
                <a:uFillTx/>
                <a:ea typeface="+mn-ea"/>
                <a:cs typeface="+mn-cs"/>
              </a:rPr>
              <a:t>. Lower sensitivity to both rates and spread volatility amid US tariff implementation.</a:t>
            </a:r>
          </a:p>
          <a:p>
            <a:pPr marL="182563" marR="0" lvl="0" indent="-182563" algn="l" defTabSz="685800" rtl="0" eaLnBrk="1" fontAlgn="auto" latinLnBrk="0" hangingPunct="1">
              <a:lnSpc>
                <a:spcPct val="100000"/>
              </a:lnSpc>
              <a:buClrTx/>
              <a:buSzTx/>
              <a:buFont typeface="Arial" panose="020B0604020202020204" pitchFamily="34" charset="0"/>
              <a:buChar char="•"/>
              <a:tabLst/>
              <a:defRPr/>
            </a:pPr>
            <a:r>
              <a:rPr lang="en-GB" sz="900" cap="none" dirty="0">
                <a:solidFill>
                  <a:prstClr val="black"/>
                </a:solidFill>
              </a:rPr>
              <a:t>Attractive entry points</a:t>
            </a:r>
            <a:r>
              <a:rPr lang="en-GB" sz="900" b="0" cap="none" dirty="0">
                <a:solidFill>
                  <a:prstClr val="black"/>
                </a:solidFill>
              </a:rPr>
              <a:t>. Yields remain well above 10-year averages whilst recent volatility is improving the valuation argument for spreads.</a:t>
            </a:r>
            <a:endParaRPr kumimoji="0" lang="en-GB" sz="900" b="0" i="0" u="none" strike="noStrike" kern="1200" cap="none" spc="0" normalizeH="0" baseline="0" noProof="0" dirty="0">
              <a:ln>
                <a:noFill/>
              </a:ln>
              <a:solidFill>
                <a:prstClr val="black"/>
              </a:solidFill>
              <a:effectLst/>
              <a:uLnTx/>
              <a:uFillTx/>
              <a:ea typeface="+mn-ea"/>
              <a:cs typeface="+mn-cs"/>
            </a:endParaRPr>
          </a:p>
          <a:p>
            <a:pPr marL="182563" marR="0" lvl="0" indent="-182563" algn="l" defTabSz="685800" rtl="0" eaLnBrk="1" fontAlgn="auto" latinLnBrk="0" hangingPunct="1">
              <a:lnSpc>
                <a:spcPct val="100000"/>
              </a:lnSpc>
              <a:buClrTx/>
              <a:buSzTx/>
              <a:buFont typeface="Arial" panose="020B0604020202020204" pitchFamily="34" charset="0"/>
              <a:buChar char="•"/>
              <a:tabLst/>
              <a:defRPr/>
            </a:pPr>
            <a:r>
              <a:rPr lang="en-GB" sz="900" cap="none" dirty="0">
                <a:solidFill>
                  <a:prstClr val="black"/>
                </a:solidFill>
              </a:rPr>
              <a:t>Diversifier out of cash</a:t>
            </a:r>
            <a:r>
              <a:rPr lang="en-GB" sz="900" b="0" cap="none" dirty="0">
                <a:solidFill>
                  <a:prstClr val="black"/>
                </a:solidFill>
              </a:rPr>
              <a:t>, with short-term rates declining.</a:t>
            </a:r>
          </a:p>
        </p:txBody>
      </p:sp>
      <p:sp>
        <p:nvSpPr>
          <p:cNvPr id="16" name="Rectangle 15">
            <a:extLst>
              <a:ext uri="{FF2B5EF4-FFF2-40B4-BE49-F238E27FC236}">
                <a16:creationId xmlns:a16="http://schemas.microsoft.com/office/drawing/2014/main" id="{EF3975F5-7A0A-1C8E-1238-B8030F5A4FBD}"/>
              </a:ext>
            </a:extLst>
          </p:cNvPr>
          <p:cNvSpPr/>
          <p:nvPr/>
        </p:nvSpPr>
        <p:spPr>
          <a:xfrm>
            <a:off x="365755" y="1009795"/>
            <a:ext cx="1104900" cy="322266"/>
          </a:xfrm>
          <a:prstGeom prst="rect">
            <a:avLst/>
          </a:prstGeom>
          <a:solidFill>
            <a:schemeClr val="accent4"/>
          </a:solidFill>
          <a:ln w="12700" cap="sq">
            <a:solidFill>
              <a:schemeClr val="bg1">
                <a:lumMod val="75000"/>
              </a:schemeClr>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r>
              <a:rPr lang="en-US" sz="1000" b="1" dirty="0"/>
              <a:t>Description</a:t>
            </a:r>
          </a:p>
        </p:txBody>
      </p:sp>
      <p:sp>
        <p:nvSpPr>
          <p:cNvPr id="19" name="Rectangle 18">
            <a:extLst>
              <a:ext uri="{FF2B5EF4-FFF2-40B4-BE49-F238E27FC236}">
                <a16:creationId xmlns:a16="http://schemas.microsoft.com/office/drawing/2014/main" id="{321FB899-D5A1-F1C0-959B-83C1ACFFE148}"/>
              </a:ext>
            </a:extLst>
          </p:cNvPr>
          <p:cNvSpPr/>
          <p:nvPr/>
        </p:nvSpPr>
        <p:spPr>
          <a:xfrm>
            <a:off x="365755" y="1383519"/>
            <a:ext cx="1104900" cy="322192"/>
          </a:xfrm>
          <a:prstGeom prst="rect">
            <a:avLst/>
          </a:prstGeom>
          <a:solidFill>
            <a:schemeClr val="accent4"/>
          </a:solidFill>
          <a:ln w="12700" cap="sq">
            <a:solidFill>
              <a:schemeClr val="bg1">
                <a:lumMod val="75000"/>
              </a:schemeClr>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r>
              <a:rPr lang="en-US" sz="1000" b="1" dirty="0"/>
              <a:t>Team</a:t>
            </a:r>
          </a:p>
        </p:txBody>
      </p:sp>
      <p:sp>
        <p:nvSpPr>
          <p:cNvPr id="24" name="Rectangle 23">
            <a:extLst>
              <a:ext uri="{FF2B5EF4-FFF2-40B4-BE49-F238E27FC236}">
                <a16:creationId xmlns:a16="http://schemas.microsoft.com/office/drawing/2014/main" id="{D0E7DDEA-DB76-B6DD-FBC7-CC5D06442475}"/>
              </a:ext>
            </a:extLst>
          </p:cNvPr>
          <p:cNvSpPr/>
          <p:nvPr/>
        </p:nvSpPr>
        <p:spPr>
          <a:xfrm>
            <a:off x="365755" y="1757169"/>
            <a:ext cx="1104900" cy="319919"/>
          </a:xfrm>
          <a:prstGeom prst="rect">
            <a:avLst/>
          </a:prstGeom>
          <a:solidFill>
            <a:schemeClr val="accent4"/>
          </a:solidFill>
          <a:ln w="12700" cap="sq">
            <a:solidFill>
              <a:schemeClr val="bg1">
                <a:lumMod val="75000"/>
              </a:schemeClr>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r>
              <a:rPr lang="en-US" sz="1000" b="1" dirty="0"/>
              <a:t>Characteristics</a:t>
            </a:r>
          </a:p>
        </p:txBody>
      </p:sp>
      <p:sp>
        <p:nvSpPr>
          <p:cNvPr id="27" name="Rectangle 26">
            <a:extLst>
              <a:ext uri="{FF2B5EF4-FFF2-40B4-BE49-F238E27FC236}">
                <a16:creationId xmlns:a16="http://schemas.microsoft.com/office/drawing/2014/main" id="{0A060ADE-787D-6F67-FCC5-7E6FE82F90B9}"/>
              </a:ext>
            </a:extLst>
          </p:cNvPr>
          <p:cNvSpPr/>
          <p:nvPr/>
        </p:nvSpPr>
        <p:spPr>
          <a:xfrm>
            <a:off x="1584954" y="1009795"/>
            <a:ext cx="7215497" cy="332780"/>
          </a:xfrm>
          <a:prstGeom prst="rect">
            <a:avLst/>
          </a:prstGeom>
          <a:solidFill>
            <a:schemeClr val="bg1"/>
          </a:solidFill>
          <a:ln w="12700" cap="sq">
            <a:noFill/>
            <a:miter lim="800000"/>
          </a:ln>
        </p:spPr>
        <p:style>
          <a:lnRef idx="0">
            <a:schemeClr val="accent1"/>
          </a:lnRef>
          <a:fillRef idx="1">
            <a:schemeClr val="accent1"/>
          </a:fillRef>
          <a:effectRef idx="0">
            <a:srgbClr val="000000"/>
          </a:effectRef>
          <a:fontRef idx="minor">
            <a:schemeClr val="bg1"/>
          </a:fontRef>
        </p:style>
        <p:txBody>
          <a:bodyPr rtlCol="0" anchor="ctr" anchorCtr="0"/>
          <a:lstStyle/>
          <a:p>
            <a:pPr>
              <a:spcBef>
                <a:spcPts val="600"/>
              </a:spcBef>
              <a:defRPr/>
            </a:pPr>
            <a:r>
              <a:rPr kumimoji="0" lang="en-US" sz="900" b="0" i="0" u="none" strike="noStrike" kern="1200" cap="none" spc="0" normalizeH="0" baseline="0" noProof="0" dirty="0">
                <a:ln>
                  <a:noFill/>
                </a:ln>
                <a:solidFill>
                  <a:srgbClr val="000000"/>
                </a:solidFill>
                <a:effectLst/>
                <a:uLnTx/>
                <a:uFillTx/>
                <a:ea typeface="+mn-ea"/>
                <a:cs typeface="+mn-cs"/>
              </a:rPr>
              <a:t>A fund that invests in short maturity USD Investment Grade bonds. The fund has a </a:t>
            </a:r>
            <a:r>
              <a:rPr lang="en-US" sz="900" dirty="0">
                <a:solidFill>
                  <a:srgbClr val="000000"/>
                </a:solidFill>
              </a:rPr>
              <a:t>11+ year track record of generating multiple positive monthly investment returns during varied positive and negative credit environments.</a:t>
            </a:r>
            <a:endParaRPr lang="en-GB" sz="900" b="0" cap="none" dirty="0">
              <a:solidFill>
                <a:schemeClr val="tx1"/>
              </a:solidFill>
              <a:highlight>
                <a:srgbClr val="00FFFF"/>
              </a:highlight>
            </a:endParaRPr>
          </a:p>
        </p:txBody>
      </p:sp>
      <p:sp>
        <p:nvSpPr>
          <p:cNvPr id="28" name="Rectangle 27">
            <a:extLst>
              <a:ext uri="{FF2B5EF4-FFF2-40B4-BE49-F238E27FC236}">
                <a16:creationId xmlns:a16="http://schemas.microsoft.com/office/drawing/2014/main" id="{14B6D21E-14D9-7A2D-417A-2ACDB1582B28}"/>
              </a:ext>
            </a:extLst>
          </p:cNvPr>
          <p:cNvSpPr/>
          <p:nvPr/>
        </p:nvSpPr>
        <p:spPr>
          <a:xfrm>
            <a:off x="1584955" y="1377053"/>
            <a:ext cx="7215496" cy="332779"/>
          </a:xfrm>
          <a:prstGeom prst="rect">
            <a:avLst/>
          </a:prstGeom>
          <a:solidFill>
            <a:schemeClr val="bg1"/>
          </a:solidFill>
          <a:ln w="12700" cap="sq">
            <a:noFill/>
            <a:miter lim="800000"/>
          </a:ln>
        </p:spPr>
        <p:style>
          <a:lnRef idx="0">
            <a:schemeClr val="accent1"/>
          </a:lnRef>
          <a:fillRef idx="1">
            <a:schemeClr val="accent1"/>
          </a:fillRef>
          <a:effectRef idx="0">
            <a:srgbClr val="000000"/>
          </a:effectRef>
          <a:fontRef idx="minor">
            <a:schemeClr val="bg1"/>
          </a:fontRef>
        </p:style>
        <p:txBody>
          <a:bodyPr rtlCol="0" anchor="ctr" anchorCtr="0"/>
          <a:lstStyle/>
          <a:p>
            <a:pPr>
              <a:spcBef>
                <a:spcPts val="600"/>
              </a:spcBef>
              <a:defRPr/>
            </a:pPr>
            <a:r>
              <a:rPr lang="en-US" sz="900" dirty="0">
                <a:solidFill>
                  <a:prstClr val="black"/>
                </a:solidFill>
              </a:rPr>
              <a:t>3 Fund Managers </a:t>
            </a:r>
            <a:r>
              <a:rPr kumimoji="0" lang="en-US" sz="900" b="0" i="0" u="none" strike="noStrike" kern="1200" cap="none" spc="0" normalizeH="0" baseline="0" noProof="0" dirty="0">
                <a:ln>
                  <a:noFill/>
                </a:ln>
                <a:solidFill>
                  <a:prstClr val="black"/>
                </a:solidFill>
                <a:effectLst/>
                <a:uLnTx/>
                <a:uFillTx/>
                <a:ea typeface="+mn-ea"/>
                <a:cs typeface="+mn-cs"/>
              </a:rPr>
              <a:t>with an average industry experience of 24 years. These individuals are </a:t>
            </a:r>
            <a:r>
              <a:rPr lang="en-US" sz="900" dirty="0">
                <a:solidFill>
                  <a:prstClr val="black"/>
                </a:solidFill>
              </a:rPr>
              <a:t>dedicated to actively managing </a:t>
            </a:r>
            <a:r>
              <a:rPr kumimoji="0" lang="en-US" sz="900" b="0" i="0" u="none" strike="noStrike" kern="1200" cap="none" spc="0" normalizeH="0" baseline="0" noProof="0" dirty="0">
                <a:ln>
                  <a:noFill/>
                </a:ln>
                <a:solidFill>
                  <a:prstClr val="black"/>
                </a:solidFill>
                <a:effectLst/>
                <a:uLnTx/>
                <a:uFillTx/>
                <a:ea typeface="+mn-ea"/>
                <a:cs typeface="+mn-cs"/>
              </a:rPr>
              <a:t>US investment grade credit portfolios and form part of </a:t>
            </a:r>
            <a:r>
              <a:rPr lang="en-US" sz="900" dirty="0">
                <a:solidFill>
                  <a:prstClr val="black"/>
                </a:solidFill>
              </a:rPr>
              <a:t>a </a:t>
            </a:r>
            <a:r>
              <a:rPr kumimoji="0" lang="en-US" sz="900" b="0" i="0" u="none" strike="noStrike" kern="1200" cap="none" spc="0" normalizeH="0" baseline="0" noProof="0" dirty="0">
                <a:ln>
                  <a:noFill/>
                </a:ln>
                <a:solidFill>
                  <a:prstClr val="black"/>
                </a:solidFill>
                <a:effectLst/>
                <a:uLnTx/>
                <a:uFillTx/>
                <a:ea typeface="+mn-ea"/>
                <a:cs typeface="+mn-cs"/>
              </a:rPr>
              <a:t>broader team managing a total of USD 43 billion in US </a:t>
            </a:r>
            <a:r>
              <a:rPr lang="en-US" sz="900" dirty="0">
                <a:solidFill>
                  <a:prstClr val="black"/>
                </a:solidFill>
              </a:rPr>
              <a:t>investment grade corporate</a:t>
            </a:r>
            <a:r>
              <a:rPr kumimoji="0" lang="en-US" sz="900" b="0" i="0" u="none" strike="noStrike" kern="1200" cap="none" spc="0" normalizeH="0" baseline="0" noProof="0" dirty="0">
                <a:ln>
                  <a:noFill/>
                </a:ln>
                <a:solidFill>
                  <a:prstClr val="black"/>
                </a:solidFill>
                <a:effectLst/>
                <a:uLnTx/>
                <a:uFillTx/>
                <a:ea typeface="+mn-ea"/>
                <a:cs typeface="+mn-cs"/>
              </a:rPr>
              <a:t> credit.</a:t>
            </a:r>
            <a:endParaRPr lang="en-GB" sz="900" cap="none" dirty="0">
              <a:solidFill>
                <a:schemeClr val="tx1"/>
              </a:solidFill>
            </a:endParaRPr>
          </a:p>
        </p:txBody>
      </p:sp>
      <p:sp>
        <p:nvSpPr>
          <p:cNvPr id="30" name="Rectangle 29">
            <a:extLst>
              <a:ext uri="{FF2B5EF4-FFF2-40B4-BE49-F238E27FC236}">
                <a16:creationId xmlns:a16="http://schemas.microsoft.com/office/drawing/2014/main" id="{C37E4738-A15D-6C5D-00C6-85DBB43A7054}"/>
              </a:ext>
            </a:extLst>
          </p:cNvPr>
          <p:cNvSpPr/>
          <p:nvPr/>
        </p:nvSpPr>
        <p:spPr>
          <a:xfrm>
            <a:off x="1584953" y="1744310"/>
            <a:ext cx="7215496" cy="332778"/>
          </a:xfrm>
          <a:prstGeom prst="rect">
            <a:avLst/>
          </a:prstGeom>
          <a:solidFill>
            <a:schemeClr val="bg1"/>
          </a:solidFill>
          <a:ln w="12700" cap="sq">
            <a:noFill/>
            <a:miter lim="800000"/>
          </a:ln>
        </p:spPr>
        <p:style>
          <a:lnRef idx="0">
            <a:schemeClr val="accent1"/>
          </a:lnRef>
          <a:fillRef idx="1">
            <a:schemeClr val="accent1"/>
          </a:fillRef>
          <a:effectRef idx="0">
            <a:srgbClr val="000000"/>
          </a:effectRef>
          <a:fontRef idx="minor">
            <a:schemeClr val="bg1"/>
          </a:fontRef>
        </p:style>
        <p:txBody>
          <a:bodyPr rtlCol="0" anchor="ctr" anchorCtr="0"/>
          <a:lstStyle/>
          <a:p>
            <a:pPr>
              <a:defRPr/>
            </a:pPr>
            <a:r>
              <a:rPr lang="en-US" sz="900" dirty="0">
                <a:solidFill>
                  <a:prstClr val="black"/>
                </a:solidFill>
              </a:rPr>
              <a:t>S</a:t>
            </a:r>
            <a:r>
              <a:rPr kumimoji="0" lang="en-US" sz="900" b="0" i="0" u="none" strike="noStrike" kern="1200" cap="none" spc="0" normalizeH="0" baseline="0" noProof="0" dirty="0">
                <a:ln>
                  <a:noFill/>
                </a:ln>
                <a:solidFill>
                  <a:prstClr val="black"/>
                </a:solidFill>
                <a:effectLst/>
                <a:uLnTx/>
                <a:uFillTx/>
                <a:ea typeface="+mn-ea"/>
                <a:cs typeface="+mn-cs"/>
              </a:rPr>
              <a:t>tyle based on consistency together with in-depth </a:t>
            </a:r>
            <a:r>
              <a:rPr lang="en-US" sz="900" dirty="0">
                <a:solidFill>
                  <a:prstClr val="black"/>
                </a:solidFill>
              </a:rPr>
              <a:t>credit selection through detailed fundamental analysis.</a:t>
            </a:r>
          </a:p>
          <a:p>
            <a:pPr>
              <a:defRPr/>
            </a:pPr>
            <a:r>
              <a:rPr lang="en-GB" sz="900" dirty="0">
                <a:solidFill>
                  <a:schemeClr val="tx1"/>
                </a:solidFill>
              </a:rPr>
              <a:t>Close collaboration with High Yield team to identify rising stars and maintain a strong sell discipline if credit concerns arise.</a:t>
            </a:r>
            <a:endParaRPr lang="en-GB" sz="900" b="0" cap="none" dirty="0">
              <a:solidFill>
                <a:schemeClr val="tx1"/>
              </a:solidFill>
            </a:endParaRPr>
          </a:p>
        </p:txBody>
      </p:sp>
      <p:sp>
        <p:nvSpPr>
          <p:cNvPr id="15" name="TextBox 14">
            <a:extLst>
              <a:ext uri="{FF2B5EF4-FFF2-40B4-BE49-F238E27FC236}">
                <a16:creationId xmlns:a16="http://schemas.microsoft.com/office/drawing/2014/main" id="{82088F6C-8309-609D-5819-75B63239D63B}"/>
              </a:ext>
            </a:extLst>
          </p:cNvPr>
          <p:cNvSpPr txBox="1"/>
          <p:nvPr/>
        </p:nvSpPr>
        <p:spPr>
          <a:xfrm>
            <a:off x="4579377" y="2128256"/>
            <a:ext cx="4206224" cy="1084912"/>
          </a:xfrm>
          <a:prstGeom prst="rect">
            <a:avLst/>
          </a:prstGeom>
          <a:noFill/>
        </p:spPr>
        <p:txBody>
          <a:bodyPr wrap="square">
            <a:spAutoFit/>
          </a:bodyPr>
          <a:lstStyle/>
          <a:p>
            <a:pPr>
              <a:spcBef>
                <a:spcPts val="300"/>
              </a:spcBef>
              <a:defRPr/>
            </a:pPr>
            <a:endParaRPr kumimoji="0" lang="en-US" sz="200" b="1" i="0" u="none" strike="noStrike" kern="1200" cap="all" spc="0" normalizeH="0" baseline="0" noProof="0" dirty="0">
              <a:ln>
                <a:noFill/>
              </a:ln>
              <a:solidFill>
                <a:srgbClr val="876245"/>
              </a:solidFill>
              <a:effectLst/>
              <a:uLnTx/>
              <a:uFillTx/>
              <a:latin typeface="Arial"/>
              <a:ea typeface="+mn-ea"/>
              <a:cs typeface="+mn-cs"/>
            </a:endParaRPr>
          </a:p>
          <a:p>
            <a:pPr>
              <a:spcBef>
                <a:spcPts val="300"/>
              </a:spcBef>
              <a:defRPr/>
            </a:pPr>
            <a:r>
              <a:rPr kumimoji="0" lang="en-US" sz="1000" b="1" i="0" u="none" strike="noStrike" kern="1200" cap="all" spc="0" normalizeH="0" baseline="0" noProof="0" dirty="0">
                <a:ln>
                  <a:noFill/>
                </a:ln>
                <a:solidFill>
                  <a:srgbClr val="876245"/>
                </a:solidFill>
                <a:effectLst/>
                <a:uLnTx/>
                <a:uFillTx/>
                <a:latin typeface="Arial"/>
                <a:ea typeface="+mn-ea"/>
                <a:cs typeface="+mn-cs"/>
              </a:rPr>
              <a:t>PERFORMANCE &amp; DRIVER: Q1 2025</a:t>
            </a:r>
          </a:p>
          <a:p>
            <a:pPr marL="171450" marR="0" lvl="0" indent="-171450" algn="l" defTabSz="6858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GB" sz="900" dirty="0">
                <a:latin typeface="Arial"/>
              </a:rPr>
              <a:t>Primary drivers were positive yield curve and duration effects, particularly in Energy and Media. Sector allocation was also positive, whilst security selection was neutral.</a:t>
            </a:r>
          </a:p>
          <a:p>
            <a:pPr marL="171450" marR="0" lvl="0" indent="-171450" algn="l" defTabSz="6858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GB" sz="900" dirty="0">
                <a:latin typeface="Arial"/>
              </a:rPr>
              <a:t>The main negative contribution came from security selection in Autos, albeit partially offset by the positive effect of our underweight in the sector.</a:t>
            </a:r>
          </a:p>
        </p:txBody>
      </p:sp>
      <p:sp>
        <p:nvSpPr>
          <p:cNvPr id="7" name="Rectangle 6">
            <a:extLst>
              <a:ext uri="{FF2B5EF4-FFF2-40B4-BE49-F238E27FC236}">
                <a16:creationId xmlns:a16="http://schemas.microsoft.com/office/drawing/2014/main" id="{DDCE7ECA-8CB8-A9AC-2D85-F6E61AFBA425}"/>
              </a:ext>
            </a:extLst>
          </p:cNvPr>
          <p:cNvSpPr/>
          <p:nvPr/>
        </p:nvSpPr>
        <p:spPr>
          <a:xfrm>
            <a:off x="7212858" y="66972"/>
            <a:ext cx="1784838" cy="566392"/>
          </a:xfrm>
          <a:prstGeom prst="rect">
            <a:avLst/>
          </a:prstGeom>
          <a:noFill/>
          <a:ln w="12700" cap="sq">
            <a:solidFill>
              <a:schemeClr val="bg1">
                <a:lumMod val="75000"/>
              </a:schemeClr>
            </a:solidFill>
            <a:miter lim="800000"/>
          </a:ln>
        </p:spPr>
        <p:style>
          <a:lnRef idx="0">
            <a:schemeClr val="accent1"/>
          </a:lnRef>
          <a:fillRef idx="1">
            <a:schemeClr val="accent1"/>
          </a:fillRef>
          <a:effectRef idx="0">
            <a:srgbClr val="000000"/>
          </a:effectRef>
          <a:fontRef idx="minor">
            <a:schemeClr val="bg1"/>
          </a:fontRef>
        </p:style>
        <p:txBody>
          <a:bodyPr rtlCol="0" anchor="ctr" anchorCtr="0"/>
          <a:lstStyle/>
          <a:p>
            <a:pPr marR="0" lvl="0" algn="l" defTabSz="685800" rtl="0" eaLnBrk="1" fontAlgn="auto" latinLnBrk="0" hangingPunct="1">
              <a:lnSpc>
                <a:spcPct val="100000"/>
              </a:lnSpc>
              <a:spcBef>
                <a:spcPts val="200"/>
              </a:spcBef>
              <a:spcAft>
                <a:spcPts val="0"/>
              </a:spcAft>
              <a:buClrTx/>
              <a:buSzTx/>
              <a:tabLst/>
              <a:defRPr/>
            </a:pPr>
            <a:r>
              <a:rPr lang="en-US" sz="800" b="1" dirty="0">
                <a:solidFill>
                  <a:schemeClr val="tx1"/>
                </a:solidFill>
              </a:rPr>
              <a:t>Key resources</a:t>
            </a:r>
            <a:r>
              <a:rPr lang="en-US" sz="800" dirty="0">
                <a:solidFill>
                  <a:schemeClr val="tx1"/>
                </a:solidFill>
              </a:rPr>
              <a:t>: </a:t>
            </a:r>
            <a:endParaRPr lang="en-GB" sz="800" dirty="0">
              <a:solidFill>
                <a:srgbClr val="0070C0"/>
              </a:solidFill>
              <a:hlinkClick r:id="rId6">
                <a:extLst>
                  <a:ext uri="{A12FA001-AC4F-418D-AE19-62706E023703}">
                    <ahyp:hlinkClr xmlns:ahyp="http://schemas.microsoft.com/office/drawing/2018/hyperlinkcolor" val="tx"/>
                  </a:ext>
                </a:extLst>
              </a:hlinkClick>
            </a:endParaRPr>
          </a:p>
          <a:p>
            <a:pPr marR="0" lvl="0" indent="-171450" algn="l" defTabSz="685800" rtl="0" eaLnBrk="1" fontAlgn="auto" latinLnBrk="0" hangingPunct="1">
              <a:lnSpc>
                <a:spcPct val="100000"/>
              </a:lnSpc>
              <a:spcBef>
                <a:spcPts val="200"/>
              </a:spcBef>
              <a:spcAft>
                <a:spcPts val="0"/>
              </a:spcAft>
              <a:buClr>
                <a:srgbClr val="0070C0"/>
              </a:buClr>
              <a:buSzTx/>
              <a:buFont typeface="Arial" panose="020B0604020202020204" pitchFamily="34" charset="0"/>
              <a:buChar char="•"/>
              <a:tabLst/>
              <a:defRPr/>
            </a:pPr>
            <a:r>
              <a:rPr lang="en-GB" sz="800" dirty="0">
                <a:solidFill>
                  <a:srgbClr val="0070C0"/>
                </a:solidFill>
                <a:hlinkClick r:id="rId7">
                  <a:extLst>
                    <a:ext uri="{A12FA001-AC4F-418D-AE19-62706E023703}">
                      <ahyp:hlinkClr xmlns:ahyp="http://schemas.microsoft.com/office/drawing/2018/hyperlinkcolor" val="tx"/>
                    </a:ext>
                  </a:extLst>
                </a:hlinkClick>
              </a:rPr>
              <a:t>JPM IPB's dedicated fund page</a:t>
            </a:r>
            <a:endParaRPr lang="en-GB" sz="800" dirty="0">
              <a:solidFill>
                <a:srgbClr val="0070C0"/>
              </a:solidFill>
              <a:hlinkClick r:id="rId6">
                <a:extLst>
                  <a:ext uri="{A12FA001-AC4F-418D-AE19-62706E023703}">
                    <ahyp:hlinkClr xmlns:ahyp="http://schemas.microsoft.com/office/drawing/2018/hyperlinkcolor" val="tx"/>
                  </a:ext>
                </a:extLst>
              </a:hlinkClick>
            </a:endParaRPr>
          </a:p>
          <a:p>
            <a:pPr marR="0" lvl="0" indent="-171450" algn="l" defTabSz="685800" rtl="0" eaLnBrk="1" fontAlgn="auto" latinLnBrk="0" hangingPunct="1">
              <a:lnSpc>
                <a:spcPct val="100000"/>
              </a:lnSpc>
              <a:spcBef>
                <a:spcPts val="200"/>
              </a:spcBef>
              <a:spcAft>
                <a:spcPts val="0"/>
              </a:spcAft>
              <a:buClr>
                <a:srgbClr val="0070C0"/>
              </a:buClr>
              <a:buSzTx/>
              <a:buFont typeface="Arial" panose="020B0604020202020204" pitchFamily="34" charset="0"/>
              <a:buChar char="•"/>
              <a:tabLst/>
              <a:defRPr/>
            </a:pPr>
            <a:r>
              <a:rPr lang="en-GB" sz="800" dirty="0">
                <a:solidFill>
                  <a:srgbClr val="0070C0"/>
                </a:solidFill>
                <a:hlinkClick r:id="rId6">
                  <a:extLst>
                    <a:ext uri="{A12FA001-AC4F-418D-AE19-62706E023703}">
                      <ahyp:hlinkClr xmlns:ahyp="http://schemas.microsoft.com/office/drawing/2018/hyperlinkcolor" val="tx"/>
                    </a:ext>
                  </a:extLst>
                </a:hlinkClick>
              </a:rPr>
              <a:t>Fund management webpage</a:t>
            </a:r>
            <a:endParaRPr lang="en-GB" sz="800" dirty="0">
              <a:solidFill>
                <a:srgbClr val="0070C0"/>
              </a:solidFill>
            </a:endParaRPr>
          </a:p>
          <a:p>
            <a:pPr marR="0" lvl="0" indent="-171450" algn="l" defTabSz="685800" rtl="0" eaLnBrk="1" fontAlgn="auto" latinLnBrk="0" hangingPunct="1">
              <a:lnSpc>
                <a:spcPct val="100000"/>
              </a:lnSpc>
              <a:spcBef>
                <a:spcPts val="200"/>
              </a:spcBef>
              <a:spcAft>
                <a:spcPts val="0"/>
              </a:spcAft>
              <a:buClr>
                <a:srgbClr val="0070C0"/>
              </a:buClr>
              <a:buSzTx/>
              <a:buFont typeface="Arial" panose="020B0604020202020204" pitchFamily="34" charset="0"/>
              <a:buChar char="•"/>
              <a:tabLst/>
              <a:defRPr/>
            </a:pPr>
            <a:r>
              <a:rPr lang="en-GB" sz="800" dirty="0">
                <a:solidFill>
                  <a:srgbClr val="0070C0"/>
                </a:solidFill>
                <a:hlinkClick r:id="rId8">
                  <a:extLst>
                    <a:ext uri="{A12FA001-AC4F-418D-AE19-62706E023703}">
                      <ahyp:hlinkClr xmlns:ahyp="http://schemas.microsoft.com/office/drawing/2018/hyperlinkcolor" val="tx"/>
                    </a:ext>
                  </a:extLst>
                </a:hlinkClick>
              </a:rPr>
              <a:t>Why short duration funds?</a:t>
            </a:r>
            <a:endParaRPr lang="en-GB" sz="800" dirty="0">
              <a:solidFill>
                <a:srgbClr val="0070C0"/>
              </a:solidFill>
            </a:endParaRPr>
          </a:p>
        </p:txBody>
      </p:sp>
      <p:graphicFrame>
        <p:nvGraphicFramePr>
          <p:cNvPr id="6" name="Table 5">
            <a:extLst>
              <a:ext uri="{FF2B5EF4-FFF2-40B4-BE49-F238E27FC236}">
                <a16:creationId xmlns:a16="http://schemas.microsoft.com/office/drawing/2014/main" id="{FF5B4A59-75BF-5479-864E-BB9F8EF60AF1}"/>
              </a:ext>
            </a:extLst>
          </p:cNvPr>
          <p:cNvGraphicFramePr>
            <a:graphicFrameLocks noGrp="1"/>
          </p:cNvGraphicFramePr>
          <p:nvPr>
            <p:custDataLst>
              <p:tags r:id="rId2"/>
            </p:custDataLst>
            <p:extLst>
              <p:ext uri="{D42A27DB-BD31-4B8C-83A1-F6EECF244321}">
                <p14:modId xmlns:p14="http://schemas.microsoft.com/office/powerpoint/2010/main" val="765965754"/>
              </p:ext>
            </p:extLst>
          </p:nvPr>
        </p:nvGraphicFramePr>
        <p:xfrm>
          <a:off x="4647552" y="3201349"/>
          <a:ext cx="4103846" cy="762102"/>
        </p:xfrm>
        <a:graphic>
          <a:graphicData uri="http://schemas.openxmlformats.org/drawingml/2006/table">
            <a:tbl>
              <a:tblPr>
                <a:tableStyleId>{5C22544A-7EE6-4342-B048-85BDC9FD1C3A}</a:tableStyleId>
              </a:tblPr>
              <a:tblGrid>
                <a:gridCol w="768121">
                  <a:extLst>
                    <a:ext uri="{9D8B030D-6E8A-4147-A177-3AD203B41FA5}">
                      <a16:colId xmlns:a16="http://schemas.microsoft.com/office/drawing/2014/main" val="3216647901"/>
                    </a:ext>
                  </a:extLst>
                </a:gridCol>
                <a:gridCol w="768786">
                  <a:extLst>
                    <a:ext uri="{9D8B030D-6E8A-4147-A177-3AD203B41FA5}">
                      <a16:colId xmlns:a16="http://schemas.microsoft.com/office/drawing/2014/main" val="3064800285"/>
                    </a:ext>
                  </a:extLst>
                </a:gridCol>
                <a:gridCol w="768786">
                  <a:extLst>
                    <a:ext uri="{9D8B030D-6E8A-4147-A177-3AD203B41FA5}">
                      <a16:colId xmlns:a16="http://schemas.microsoft.com/office/drawing/2014/main" val="2619632156"/>
                    </a:ext>
                  </a:extLst>
                </a:gridCol>
                <a:gridCol w="768786">
                  <a:extLst>
                    <a:ext uri="{9D8B030D-6E8A-4147-A177-3AD203B41FA5}">
                      <a16:colId xmlns:a16="http://schemas.microsoft.com/office/drawing/2014/main" val="1329877770"/>
                    </a:ext>
                  </a:extLst>
                </a:gridCol>
                <a:gridCol w="1029367">
                  <a:extLst>
                    <a:ext uri="{9D8B030D-6E8A-4147-A177-3AD203B41FA5}">
                      <a16:colId xmlns:a16="http://schemas.microsoft.com/office/drawing/2014/main" val="3730073109"/>
                    </a:ext>
                  </a:extLst>
                </a:gridCol>
              </a:tblGrid>
              <a:tr h="207929">
                <a:tc gridSpan="5">
                  <a:txBody>
                    <a:bodyPr/>
                    <a:lstStyle/>
                    <a:p>
                      <a:pPr algn="ctr" fontAlgn="b"/>
                      <a:r>
                        <a:rPr lang="en-GB" sz="800" b="1" u="none" strike="noStrike" dirty="0">
                          <a:solidFill>
                            <a:schemeClr val="bg1"/>
                          </a:solidFill>
                          <a:effectLst/>
                          <a:latin typeface="+mn-lt"/>
                        </a:rPr>
                        <a:t>Annualized Returns</a:t>
                      </a:r>
                    </a:p>
                    <a:p>
                      <a:pPr algn="ctr" fontAlgn="b"/>
                      <a:r>
                        <a:rPr lang="en-GB" sz="800" b="0" u="none" strike="noStrike" dirty="0">
                          <a:solidFill>
                            <a:schemeClr val="bg1"/>
                          </a:solidFill>
                          <a:effectLst/>
                          <a:latin typeface="+mn-lt"/>
                        </a:rPr>
                        <a:t>(net of fees as at March 31, 2025) **</a:t>
                      </a:r>
                      <a:endParaRPr lang="en-GB" sz="800" b="0" i="0" u="none" strike="noStrike" dirty="0">
                        <a:solidFill>
                          <a:schemeClr val="bg1"/>
                        </a:solidFill>
                        <a:effectLst/>
                        <a:latin typeface="+mn-lt"/>
                      </a:endParaRPr>
                    </a:p>
                  </a:txBody>
                  <a:tcPr marL="6350" marR="6350" marT="6350" marB="0" anchor="ctr">
                    <a:lnL w="6350" cap="flat" cmpd="sng" algn="ctr">
                      <a:solidFill>
                        <a:schemeClr val="bg1">
                          <a:lumMod val="7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tc hMerge="1">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tc hMerge="1">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tc hMerge="1">
                  <a:txBody>
                    <a:bodyPr/>
                    <a:lstStyle/>
                    <a:p>
                      <a:pPr algn="l" fontAlgn="b"/>
                      <a:endParaRPr lang="en-GB"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79178705"/>
                  </a:ext>
                </a:extLst>
              </a:tr>
              <a:tr h="259912">
                <a:tc>
                  <a:txBody>
                    <a:bodyPr/>
                    <a:lstStyle/>
                    <a:p>
                      <a:pPr algn="ctr" fontAlgn="b"/>
                      <a:r>
                        <a:rPr lang="en-GB" sz="800" b="1" u="none" strike="noStrike" dirty="0">
                          <a:solidFill>
                            <a:schemeClr val="bg1"/>
                          </a:solidFill>
                          <a:effectLst/>
                          <a:latin typeface="+mn-lt"/>
                        </a:rPr>
                        <a:t>1 Year</a:t>
                      </a:r>
                      <a:endParaRPr lang="en-GB" sz="800" b="1" i="0" u="none" strike="noStrike" dirty="0">
                        <a:solidFill>
                          <a:schemeClr val="bg1"/>
                        </a:solidFill>
                        <a:effectLst/>
                        <a:latin typeface="+mn-lt"/>
                      </a:endParaRP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800" b="1" u="none" strike="noStrike" dirty="0">
                          <a:solidFill>
                            <a:schemeClr val="bg1"/>
                          </a:solidFill>
                          <a:effectLst/>
                          <a:latin typeface="+mn-lt"/>
                        </a:rPr>
                        <a:t>3 Year</a:t>
                      </a:r>
                      <a:endParaRPr lang="en-GB" sz="800" b="1" i="0" u="none" strike="noStrike" dirty="0">
                        <a:solidFill>
                          <a:schemeClr val="bg1"/>
                        </a:solidFill>
                        <a:effectLst/>
                        <a:latin typeface="+mn-lt"/>
                      </a:endParaRP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800" b="1" u="none" strike="noStrike" dirty="0">
                          <a:solidFill>
                            <a:schemeClr val="bg1"/>
                          </a:solidFill>
                          <a:effectLst/>
                          <a:latin typeface="+mn-lt"/>
                        </a:rPr>
                        <a:t>5 Year</a:t>
                      </a:r>
                      <a:endParaRPr lang="en-GB" sz="800" b="1" i="0" u="none" strike="noStrike" dirty="0">
                        <a:solidFill>
                          <a:schemeClr val="bg1"/>
                        </a:solidFill>
                        <a:effectLst/>
                        <a:latin typeface="+mn-lt"/>
                      </a:endParaRP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800" b="1" u="none" strike="noStrike" dirty="0">
                          <a:solidFill>
                            <a:schemeClr val="bg1"/>
                          </a:solidFill>
                          <a:effectLst/>
                          <a:latin typeface="+mn-lt"/>
                        </a:rPr>
                        <a:t>10 year</a:t>
                      </a:r>
                      <a:endParaRPr lang="en-GB" sz="800" b="1" i="0" u="none" strike="noStrike" dirty="0">
                        <a:solidFill>
                          <a:schemeClr val="bg1"/>
                        </a:solidFill>
                        <a:effectLst/>
                        <a:latin typeface="+mn-lt"/>
                      </a:endParaRP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800" b="1" u="none" strike="noStrike" dirty="0">
                          <a:solidFill>
                            <a:schemeClr val="bg1"/>
                          </a:solidFill>
                          <a:effectLst/>
                          <a:latin typeface="+mn-lt"/>
                        </a:rPr>
                        <a:t>Since</a:t>
                      </a:r>
                    </a:p>
                    <a:p>
                      <a:pPr algn="ctr" fontAlgn="b"/>
                      <a:r>
                        <a:rPr lang="en-GB" sz="800" b="1" u="none" strike="noStrike" dirty="0">
                          <a:solidFill>
                            <a:schemeClr val="bg1"/>
                          </a:solidFill>
                          <a:effectLst/>
                          <a:latin typeface="+mn-lt"/>
                        </a:rPr>
                        <a:t>Inception</a:t>
                      </a:r>
                      <a:endParaRPr lang="en-GB" sz="800" b="1" i="0" u="none" strike="noStrike" dirty="0">
                        <a:solidFill>
                          <a:schemeClr val="bg1"/>
                        </a:solidFill>
                        <a:effectLst/>
                        <a:latin typeface="+mn-lt"/>
                      </a:endParaRPr>
                    </a:p>
                  </a:txBody>
                  <a:tcPr marL="6350" marR="6350" marT="6350" marB="0" anchor="ctr">
                    <a:lnL w="6350" cap="flat" cmpd="sng" algn="ctr">
                      <a:solidFill>
                        <a:schemeClr val="bg1"/>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301451932"/>
                  </a:ext>
                </a:extLst>
              </a:tr>
              <a:tr h="252000">
                <a:tc>
                  <a:txBody>
                    <a:bodyPr/>
                    <a:lstStyle/>
                    <a:p>
                      <a:pPr algn="ctr" fontAlgn="ctr"/>
                      <a:r>
                        <a:rPr lang="en-GB" sz="900" b="1" i="0" u="none" strike="noStrike" dirty="0">
                          <a:solidFill>
                            <a:schemeClr val="tx1"/>
                          </a:solidFill>
                          <a:effectLst/>
                          <a:latin typeface="+mn-lt"/>
                        </a:rPr>
                        <a:t>5.97</a:t>
                      </a:r>
                    </a:p>
                  </a:txBody>
                  <a:tcPr marL="6350" marR="6350" marT="635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dirty="0">
                          <a:solidFill>
                            <a:schemeClr val="tx1"/>
                          </a:solidFill>
                          <a:effectLst/>
                          <a:latin typeface="+mn-lt"/>
                        </a:rPr>
                        <a:t>3.78</a:t>
                      </a:r>
                    </a:p>
                  </a:txBody>
                  <a:tcPr marL="6350" marR="6350" marT="635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dirty="0">
                          <a:solidFill>
                            <a:schemeClr val="tx1"/>
                          </a:solidFill>
                          <a:effectLst/>
                          <a:latin typeface="+mn-lt"/>
                        </a:rPr>
                        <a:t>3.23</a:t>
                      </a:r>
                    </a:p>
                  </a:txBody>
                  <a:tcPr marL="6350" marR="6350" marT="635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dirty="0">
                          <a:solidFill>
                            <a:schemeClr val="tx1"/>
                          </a:solidFill>
                          <a:effectLst/>
                          <a:latin typeface="+mn-lt"/>
                        </a:rPr>
                        <a:t>2.42</a:t>
                      </a:r>
                    </a:p>
                  </a:txBody>
                  <a:tcPr marL="6350" marR="6350" marT="635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dirty="0">
                          <a:solidFill>
                            <a:schemeClr val="tx1"/>
                          </a:solidFill>
                          <a:effectLst/>
                          <a:latin typeface="+mn-lt"/>
                        </a:rPr>
                        <a:t>2.36</a:t>
                      </a:r>
                    </a:p>
                  </a:txBody>
                  <a:tcPr marL="6350" marR="6350" marT="635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0623852"/>
                  </a:ext>
                </a:extLst>
              </a:tr>
            </a:tbl>
          </a:graphicData>
        </a:graphic>
      </p:graphicFrame>
      <p:graphicFrame>
        <p:nvGraphicFramePr>
          <p:cNvPr id="11" name="Table 10">
            <a:extLst>
              <a:ext uri="{FF2B5EF4-FFF2-40B4-BE49-F238E27FC236}">
                <a16:creationId xmlns:a16="http://schemas.microsoft.com/office/drawing/2014/main" id="{C998BF18-FAB6-8FFE-757B-50484E88DB25}"/>
              </a:ext>
            </a:extLst>
          </p:cNvPr>
          <p:cNvGraphicFramePr>
            <a:graphicFrameLocks noGrp="1"/>
          </p:cNvGraphicFramePr>
          <p:nvPr>
            <p:custDataLst>
              <p:tags r:id="rId3"/>
            </p:custDataLst>
            <p:extLst>
              <p:ext uri="{D42A27DB-BD31-4B8C-83A1-F6EECF244321}">
                <p14:modId xmlns:p14="http://schemas.microsoft.com/office/powerpoint/2010/main" val="3374013968"/>
              </p:ext>
            </p:extLst>
          </p:nvPr>
        </p:nvGraphicFramePr>
        <p:xfrm>
          <a:off x="4643277" y="4095403"/>
          <a:ext cx="4108123" cy="675977"/>
        </p:xfrm>
        <a:graphic>
          <a:graphicData uri="http://schemas.openxmlformats.org/drawingml/2006/table">
            <a:tbl>
              <a:tblPr>
                <a:tableStyleId>{5C22544A-7EE6-4342-B048-85BDC9FD1C3A}</a:tableStyleId>
              </a:tblPr>
              <a:tblGrid>
                <a:gridCol w="383751">
                  <a:extLst>
                    <a:ext uri="{9D8B030D-6E8A-4147-A177-3AD203B41FA5}">
                      <a16:colId xmlns:a16="http://schemas.microsoft.com/office/drawing/2014/main" val="767543941"/>
                    </a:ext>
                  </a:extLst>
                </a:gridCol>
                <a:gridCol w="389157">
                  <a:extLst>
                    <a:ext uri="{9D8B030D-6E8A-4147-A177-3AD203B41FA5}">
                      <a16:colId xmlns:a16="http://schemas.microsoft.com/office/drawing/2014/main" val="1859260310"/>
                    </a:ext>
                  </a:extLst>
                </a:gridCol>
                <a:gridCol w="356728">
                  <a:extLst>
                    <a:ext uri="{9D8B030D-6E8A-4147-A177-3AD203B41FA5}">
                      <a16:colId xmlns:a16="http://schemas.microsoft.com/office/drawing/2014/main" val="3017276438"/>
                    </a:ext>
                  </a:extLst>
                </a:gridCol>
                <a:gridCol w="351322">
                  <a:extLst>
                    <a:ext uri="{9D8B030D-6E8A-4147-A177-3AD203B41FA5}">
                      <a16:colId xmlns:a16="http://schemas.microsoft.com/office/drawing/2014/main" val="4045967864"/>
                    </a:ext>
                  </a:extLst>
                </a:gridCol>
                <a:gridCol w="356728">
                  <a:extLst>
                    <a:ext uri="{9D8B030D-6E8A-4147-A177-3AD203B41FA5}">
                      <a16:colId xmlns:a16="http://schemas.microsoft.com/office/drawing/2014/main" val="2759301585"/>
                    </a:ext>
                  </a:extLst>
                </a:gridCol>
                <a:gridCol w="345916">
                  <a:extLst>
                    <a:ext uri="{9D8B030D-6E8A-4147-A177-3AD203B41FA5}">
                      <a16:colId xmlns:a16="http://schemas.microsoft.com/office/drawing/2014/main" val="396339460"/>
                    </a:ext>
                  </a:extLst>
                </a:gridCol>
                <a:gridCol w="340511">
                  <a:extLst>
                    <a:ext uri="{9D8B030D-6E8A-4147-A177-3AD203B41FA5}">
                      <a16:colId xmlns:a16="http://schemas.microsoft.com/office/drawing/2014/main" val="869028769"/>
                    </a:ext>
                  </a:extLst>
                </a:gridCol>
                <a:gridCol w="362133">
                  <a:extLst>
                    <a:ext uri="{9D8B030D-6E8A-4147-A177-3AD203B41FA5}">
                      <a16:colId xmlns:a16="http://schemas.microsoft.com/office/drawing/2014/main" val="3043873226"/>
                    </a:ext>
                  </a:extLst>
                </a:gridCol>
                <a:gridCol w="356727">
                  <a:extLst>
                    <a:ext uri="{9D8B030D-6E8A-4147-A177-3AD203B41FA5}">
                      <a16:colId xmlns:a16="http://schemas.microsoft.com/office/drawing/2014/main" val="212083417"/>
                    </a:ext>
                  </a:extLst>
                </a:gridCol>
                <a:gridCol w="385185">
                  <a:extLst>
                    <a:ext uri="{9D8B030D-6E8A-4147-A177-3AD203B41FA5}">
                      <a16:colId xmlns:a16="http://schemas.microsoft.com/office/drawing/2014/main" val="836958382"/>
                    </a:ext>
                  </a:extLst>
                </a:gridCol>
                <a:gridCol w="479965">
                  <a:extLst>
                    <a:ext uri="{9D8B030D-6E8A-4147-A177-3AD203B41FA5}">
                      <a16:colId xmlns:a16="http://schemas.microsoft.com/office/drawing/2014/main" val="3095947305"/>
                    </a:ext>
                  </a:extLst>
                </a:gridCol>
              </a:tblGrid>
              <a:tr h="216000">
                <a:tc gridSpan="11">
                  <a:txBody>
                    <a:bodyPr/>
                    <a:lstStyle/>
                    <a:p>
                      <a:pPr algn="ctr" fontAlgn="b"/>
                      <a:r>
                        <a:rPr lang="en-GB" sz="800" b="1" u="none" strike="noStrike" dirty="0">
                          <a:solidFill>
                            <a:schemeClr val="bg1"/>
                          </a:solidFill>
                          <a:effectLst/>
                          <a:latin typeface="+mn-lt"/>
                        </a:rPr>
                        <a:t>Calendar Year Returns </a:t>
                      </a:r>
                      <a:r>
                        <a:rPr lang="en-GB" sz="800" b="0" u="none" strike="noStrike" dirty="0">
                          <a:solidFill>
                            <a:schemeClr val="bg1"/>
                          </a:solidFill>
                          <a:effectLst/>
                          <a:latin typeface="+mn-lt"/>
                        </a:rPr>
                        <a:t>(net of fees) **</a:t>
                      </a:r>
                    </a:p>
                  </a:txBody>
                  <a:tcPr marL="6126" marR="6126" marT="6126"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endParaRPr lang="en-GB"/>
                    </a:p>
                  </a:txBody>
                  <a:tcPr/>
                </a:tc>
                <a:tc hMerge="1">
                  <a:txBody>
                    <a:bodyPr/>
                    <a:lstStyle/>
                    <a:p>
                      <a:pPr algn="l" fontAlgn="b"/>
                      <a:endParaRPr lang="en-GB" sz="1100" b="0" i="0" u="none" strike="noStrike" dirty="0">
                        <a:solidFill>
                          <a:srgbClr val="000000"/>
                        </a:solidFill>
                        <a:effectLst/>
                        <a:latin typeface="Calibri" panose="020F0502020204030204" pitchFamily="34" charset="0"/>
                      </a:endParaRPr>
                    </a:p>
                  </a:txBody>
                  <a:tcPr marL="6126" marR="6126" marT="6126" marB="0" anchor="b"/>
                </a:tc>
                <a:tc hMerge="1">
                  <a:txBody>
                    <a:bodyPr/>
                    <a:lstStyle/>
                    <a:p>
                      <a:pPr algn="l" fontAlgn="b"/>
                      <a:endParaRPr lang="en-GB" sz="1100" b="0" i="0" u="none" strike="noStrike">
                        <a:solidFill>
                          <a:srgbClr val="000000"/>
                        </a:solidFill>
                        <a:effectLst/>
                        <a:latin typeface="Calibri" panose="020F0502020204030204" pitchFamily="34" charset="0"/>
                      </a:endParaRPr>
                    </a:p>
                  </a:txBody>
                  <a:tcPr marL="6126" marR="6126" marT="6126" marB="0" anchor="b"/>
                </a:tc>
                <a:tc hMerge="1">
                  <a:txBody>
                    <a:bodyPr/>
                    <a:lstStyle/>
                    <a:p>
                      <a:pPr algn="l" fontAlgn="b"/>
                      <a:endParaRPr lang="en-GB" sz="1100" b="0" i="0" u="none" strike="noStrike">
                        <a:solidFill>
                          <a:srgbClr val="000000"/>
                        </a:solidFill>
                        <a:effectLst/>
                        <a:latin typeface="Calibri" panose="020F0502020204030204" pitchFamily="34" charset="0"/>
                      </a:endParaRPr>
                    </a:p>
                  </a:txBody>
                  <a:tcPr marL="6126" marR="6126" marT="6126" marB="0" anchor="b"/>
                </a:tc>
                <a:tc hMerge="1">
                  <a:txBody>
                    <a:bodyPr/>
                    <a:lstStyle/>
                    <a:p>
                      <a:pPr algn="l" fontAlgn="b"/>
                      <a:endParaRPr lang="en-GB" sz="1100" b="0" i="0" u="none" strike="noStrike" dirty="0">
                        <a:solidFill>
                          <a:srgbClr val="000000"/>
                        </a:solidFill>
                        <a:effectLst/>
                        <a:latin typeface="Calibri" panose="020F0502020204030204" pitchFamily="34" charset="0"/>
                      </a:endParaRPr>
                    </a:p>
                  </a:txBody>
                  <a:tcPr marL="6126" marR="6126" marT="6126" marB="0" anchor="b"/>
                </a:tc>
                <a:tc hMerge="1">
                  <a:txBody>
                    <a:bodyPr/>
                    <a:lstStyle/>
                    <a:p>
                      <a:pPr algn="l" fontAlgn="b"/>
                      <a:endParaRPr lang="en-GB" sz="1100" b="0" i="0" u="none" strike="noStrike">
                        <a:solidFill>
                          <a:srgbClr val="000000"/>
                        </a:solidFill>
                        <a:effectLst/>
                        <a:latin typeface="Calibri" panose="020F0502020204030204" pitchFamily="34" charset="0"/>
                      </a:endParaRPr>
                    </a:p>
                  </a:txBody>
                  <a:tcPr marL="6126" marR="6126" marT="6126" marB="0" anchor="b"/>
                </a:tc>
                <a:tc hMerge="1">
                  <a:txBody>
                    <a:bodyPr/>
                    <a:lstStyle/>
                    <a:p>
                      <a:pPr algn="l" fontAlgn="b"/>
                      <a:endParaRPr lang="en-GB" sz="1100" b="0" i="0" u="none" strike="noStrike">
                        <a:solidFill>
                          <a:srgbClr val="000000"/>
                        </a:solidFill>
                        <a:effectLst/>
                        <a:latin typeface="Calibri" panose="020F0502020204030204" pitchFamily="34" charset="0"/>
                      </a:endParaRPr>
                    </a:p>
                  </a:txBody>
                  <a:tcPr marL="6126" marR="6126" marT="6126" marB="0" anchor="b"/>
                </a:tc>
                <a:tc hMerge="1">
                  <a:txBody>
                    <a:bodyPr/>
                    <a:lstStyle/>
                    <a:p>
                      <a:pPr algn="l" fontAlgn="b"/>
                      <a:endParaRPr lang="en-GB" sz="1100" b="0" i="0" u="none" strike="noStrike" dirty="0">
                        <a:solidFill>
                          <a:srgbClr val="000000"/>
                        </a:solidFill>
                        <a:effectLst/>
                        <a:latin typeface="Calibri" panose="020F0502020204030204" pitchFamily="34" charset="0"/>
                      </a:endParaRPr>
                    </a:p>
                  </a:txBody>
                  <a:tcPr marL="6126" marR="6126" marT="6126" marB="0" anchor="b"/>
                </a:tc>
                <a:tc hMerge="1">
                  <a:txBody>
                    <a:bodyPr/>
                    <a:lstStyle/>
                    <a:p>
                      <a:pPr algn="l" fontAlgn="b"/>
                      <a:endParaRPr lang="en-GB" sz="1100" b="0" i="0" u="none" strike="noStrike">
                        <a:solidFill>
                          <a:srgbClr val="000000"/>
                        </a:solidFill>
                        <a:effectLst/>
                        <a:latin typeface="Calibri" panose="020F0502020204030204" pitchFamily="34" charset="0"/>
                      </a:endParaRPr>
                    </a:p>
                  </a:txBody>
                  <a:tcPr marL="6126" marR="6126" marT="6126" marB="0" anchor="b"/>
                </a:tc>
                <a:tc hMerge="1">
                  <a:txBody>
                    <a:bodyPr/>
                    <a:lstStyle/>
                    <a:p>
                      <a:pPr algn="ctr" fontAlgn="b"/>
                      <a:endParaRPr lang="en-GB" sz="800" b="0" u="none" strike="noStrike" dirty="0">
                        <a:solidFill>
                          <a:schemeClr val="bg1"/>
                        </a:solidFill>
                        <a:effectLst/>
                        <a:latin typeface="+mn-lt"/>
                      </a:endParaRPr>
                    </a:p>
                  </a:txBody>
                  <a:tcPr marL="6126" marR="6126" marT="6126"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83731933"/>
                  </a:ext>
                </a:extLst>
              </a:tr>
              <a:tr h="207977">
                <a:tc>
                  <a:txBody>
                    <a:bodyPr/>
                    <a:lstStyle/>
                    <a:p>
                      <a:pPr algn="ctr" fontAlgn="ctr"/>
                      <a:r>
                        <a:rPr lang="en-GB" sz="800" b="1" u="none" strike="noStrike" dirty="0">
                          <a:solidFill>
                            <a:schemeClr val="bg1"/>
                          </a:solidFill>
                          <a:effectLst/>
                          <a:latin typeface="+mn-lt"/>
                        </a:rPr>
                        <a:t>2014</a:t>
                      </a:r>
                      <a:endParaRPr lang="en-GB" sz="800" b="1" i="0" u="none" strike="noStrike" dirty="0">
                        <a:solidFill>
                          <a:schemeClr val="bg1"/>
                        </a:solidFill>
                        <a:effectLst/>
                        <a:latin typeface="+mn-lt"/>
                      </a:endParaRPr>
                    </a:p>
                  </a:txBody>
                  <a:tcPr marL="6126" marR="6126" marT="6126" marB="0" anchor="ctr">
                    <a:lnL w="12700" cap="flat" cmpd="sng" algn="ctr">
                      <a:solidFill>
                        <a:schemeClr val="bg2">
                          <a:lumMod val="8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4"/>
                    </a:solidFill>
                  </a:tcPr>
                </a:tc>
                <a:tc>
                  <a:txBody>
                    <a:bodyPr/>
                    <a:lstStyle/>
                    <a:p>
                      <a:pPr algn="ctr" fontAlgn="ctr"/>
                      <a:r>
                        <a:rPr lang="en-GB" sz="800" b="1" u="none" strike="noStrike" dirty="0">
                          <a:solidFill>
                            <a:schemeClr val="bg1"/>
                          </a:solidFill>
                          <a:effectLst/>
                          <a:latin typeface="+mn-lt"/>
                        </a:rPr>
                        <a:t>2015</a:t>
                      </a:r>
                      <a:endParaRPr lang="en-GB" sz="800" b="1" i="0" u="none" strike="noStrike" dirty="0">
                        <a:solidFill>
                          <a:schemeClr val="bg1"/>
                        </a:solidFill>
                        <a:effectLst/>
                        <a:latin typeface="+mn-lt"/>
                      </a:endParaRPr>
                    </a:p>
                  </a:txBody>
                  <a:tcPr marL="6126" marR="6126" marT="612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4"/>
                    </a:solidFill>
                  </a:tcPr>
                </a:tc>
                <a:tc>
                  <a:txBody>
                    <a:bodyPr/>
                    <a:lstStyle/>
                    <a:p>
                      <a:pPr algn="ctr" fontAlgn="ctr"/>
                      <a:r>
                        <a:rPr lang="en-GB" sz="800" b="1" u="none" strike="noStrike" dirty="0">
                          <a:solidFill>
                            <a:schemeClr val="bg1"/>
                          </a:solidFill>
                          <a:effectLst/>
                          <a:latin typeface="+mn-lt"/>
                        </a:rPr>
                        <a:t>2016</a:t>
                      </a:r>
                      <a:endParaRPr lang="en-GB" sz="800" b="1" i="0" u="none" strike="noStrike" dirty="0">
                        <a:solidFill>
                          <a:schemeClr val="bg1"/>
                        </a:solidFill>
                        <a:effectLst/>
                        <a:latin typeface="+mn-lt"/>
                      </a:endParaRPr>
                    </a:p>
                  </a:txBody>
                  <a:tcPr marL="6126" marR="6126" marT="612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4"/>
                    </a:solidFill>
                  </a:tcPr>
                </a:tc>
                <a:tc>
                  <a:txBody>
                    <a:bodyPr/>
                    <a:lstStyle/>
                    <a:p>
                      <a:pPr algn="ctr" fontAlgn="ctr"/>
                      <a:r>
                        <a:rPr lang="en-GB" sz="800" b="1" u="none" strike="noStrike" dirty="0">
                          <a:solidFill>
                            <a:schemeClr val="bg1"/>
                          </a:solidFill>
                          <a:effectLst/>
                          <a:latin typeface="+mn-lt"/>
                        </a:rPr>
                        <a:t>2017</a:t>
                      </a:r>
                      <a:endParaRPr lang="en-GB" sz="800" b="1" i="0" u="none" strike="noStrike" dirty="0">
                        <a:solidFill>
                          <a:schemeClr val="bg1"/>
                        </a:solidFill>
                        <a:effectLst/>
                        <a:latin typeface="+mn-lt"/>
                      </a:endParaRPr>
                    </a:p>
                  </a:txBody>
                  <a:tcPr marL="6126" marR="6126" marT="612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4"/>
                    </a:solidFill>
                  </a:tcPr>
                </a:tc>
                <a:tc>
                  <a:txBody>
                    <a:bodyPr/>
                    <a:lstStyle/>
                    <a:p>
                      <a:pPr algn="ctr" fontAlgn="ctr"/>
                      <a:r>
                        <a:rPr lang="en-GB" sz="800" b="1" u="none" strike="noStrike" dirty="0">
                          <a:solidFill>
                            <a:schemeClr val="bg1"/>
                          </a:solidFill>
                          <a:effectLst/>
                          <a:latin typeface="+mn-lt"/>
                        </a:rPr>
                        <a:t>2018</a:t>
                      </a:r>
                      <a:endParaRPr lang="en-GB" sz="800" b="1" i="0" u="none" strike="noStrike" dirty="0">
                        <a:solidFill>
                          <a:schemeClr val="bg1"/>
                        </a:solidFill>
                        <a:effectLst/>
                        <a:latin typeface="+mn-lt"/>
                      </a:endParaRPr>
                    </a:p>
                  </a:txBody>
                  <a:tcPr marL="6126" marR="6126" marT="612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4"/>
                    </a:solidFill>
                  </a:tcPr>
                </a:tc>
                <a:tc>
                  <a:txBody>
                    <a:bodyPr/>
                    <a:lstStyle/>
                    <a:p>
                      <a:pPr algn="ctr" fontAlgn="ctr"/>
                      <a:r>
                        <a:rPr lang="en-GB" sz="800" b="1" u="none" strike="noStrike" dirty="0">
                          <a:solidFill>
                            <a:schemeClr val="bg1"/>
                          </a:solidFill>
                          <a:effectLst/>
                          <a:latin typeface="+mn-lt"/>
                        </a:rPr>
                        <a:t>2019</a:t>
                      </a:r>
                      <a:endParaRPr lang="en-GB" sz="800" b="1" i="0" u="none" strike="noStrike" dirty="0">
                        <a:solidFill>
                          <a:schemeClr val="bg1"/>
                        </a:solidFill>
                        <a:effectLst/>
                        <a:latin typeface="+mn-lt"/>
                      </a:endParaRPr>
                    </a:p>
                  </a:txBody>
                  <a:tcPr marL="6126" marR="6126" marT="612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4"/>
                    </a:solidFill>
                  </a:tcPr>
                </a:tc>
                <a:tc>
                  <a:txBody>
                    <a:bodyPr/>
                    <a:lstStyle/>
                    <a:p>
                      <a:pPr algn="ctr" fontAlgn="ctr"/>
                      <a:r>
                        <a:rPr lang="en-GB" sz="800" b="1" u="none" strike="noStrike" dirty="0">
                          <a:solidFill>
                            <a:schemeClr val="bg1"/>
                          </a:solidFill>
                          <a:effectLst/>
                          <a:latin typeface="+mn-lt"/>
                        </a:rPr>
                        <a:t>2020</a:t>
                      </a:r>
                      <a:endParaRPr lang="en-GB" sz="800" b="1" i="0" u="none" strike="noStrike" dirty="0">
                        <a:solidFill>
                          <a:schemeClr val="bg1"/>
                        </a:solidFill>
                        <a:effectLst/>
                        <a:latin typeface="+mn-lt"/>
                      </a:endParaRPr>
                    </a:p>
                  </a:txBody>
                  <a:tcPr marL="6126" marR="6126" marT="612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4"/>
                    </a:solidFill>
                  </a:tcPr>
                </a:tc>
                <a:tc>
                  <a:txBody>
                    <a:bodyPr/>
                    <a:lstStyle/>
                    <a:p>
                      <a:pPr algn="ctr" fontAlgn="ctr"/>
                      <a:r>
                        <a:rPr lang="en-GB" sz="800" b="1" u="none" strike="noStrike" dirty="0">
                          <a:solidFill>
                            <a:schemeClr val="bg1"/>
                          </a:solidFill>
                          <a:effectLst/>
                          <a:latin typeface="+mn-lt"/>
                        </a:rPr>
                        <a:t>2021</a:t>
                      </a:r>
                      <a:endParaRPr lang="en-GB" sz="800" b="1" i="0" u="none" strike="noStrike" dirty="0">
                        <a:solidFill>
                          <a:schemeClr val="bg1"/>
                        </a:solidFill>
                        <a:effectLst/>
                        <a:latin typeface="+mn-lt"/>
                      </a:endParaRPr>
                    </a:p>
                  </a:txBody>
                  <a:tcPr marL="6126" marR="6126" marT="612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4"/>
                    </a:solidFill>
                  </a:tcPr>
                </a:tc>
                <a:tc>
                  <a:txBody>
                    <a:bodyPr/>
                    <a:lstStyle/>
                    <a:p>
                      <a:pPr algn="ctr" fontAlgn="ctr"/>
                      <a:r>
                        <a:rPr lang="en-GB" sz="800" b="1" u="none" strike="noStrike" dirty="0">
                          <a:solidFill>
                            <a:schemeClr val="bg1"/>
                          </a:solidFill>
                          <a:effectLst/>
                          <a:latin typeface="+mn-lt"/>
                        </a:rPr>
                        <a:t>2022</a:t>
                      </a:r>
                      <a:endParaRPr lang="en-GB" sz="800" b="1" i="0" u="none" strike="noStrike" dirty="0">
                        <a:solidFill>
                          <a:schemeClr val="bg1"/>
                        </a:solidFill>
                        <a:effectLst/>
                        <a:latin typeface="+mn-lt"/>
                      </a:endParaRPr>
                    </a:p>
                  </a:txBody>
                  <a:tcPr marL="6126" marR="6126" marT="612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4"/>
                    </a:solidFill>
                  </a:tcPr>
                </a:tc>
                <a:tc>
                  <a:txBody>
                    <a:bodyPr/>
                    <a:lstStyle/>
                    <a:p>
                      <a:pPr algn="ctr" fontAlgn="ctr"/>
                      <a:r>
                        <a:rPr lang="en-GB" sz="800" b="1" u="none" strike="noStrike" dirty="0">
                          <a:solidFill>
                            <a:schemeClr val="bg1"/>
                          </a:solidFill>
                          <a:effectLst/>
                          <a:latin typeface="+mn-lt"/>
                        </a:rPr>
                        <a:t>2023</a:t>
                      </a:r>
                      <a:endParaRPr lang="en-GB" sz="800" b="1" i="0" u="none" strike="noStrike" dirty="0">
                        <a:solidFill>
                          <a:schemeClr val="bg1"/>
                        </a:solidFill>
                        <a:effectLst/>
                        <a:latin typeface="+mn-lt"/>
                      </a:endParaRPr>
                    </a:p>
                  </a:txBody>
                  <a:tcPr marL="6126" marR="6126" marT="612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4"/>
                    </a:solidFill>
                  </a:tcPr>
                </a:tc>
                <a:tc>
                  <a:txBody>
                    <a:bodyPr/>
                    <a:lstStyle/>
                    <a:p>
                      <a:pPr algn="ctr" fontAlgn="ctr"/>
                      <a:r>
                        <a:rPr lang="en-GB" sz="800" b="1" i="0" u="none" strike="noStrike" dirty="0">
                          <a:solidFill>
                            <a:schemeClr val="bg1"/>
                          </a:solidFill>
                          <a:effectLst/>
                          <a:latin typeface="+mn-lt"/>
                        </a:rPr>
                        <a:t>2024</a:t>
                      </a:r>
                    </a:p>
                  </a:txBody>
                  <a:tcPr marL="6126" marR="6126" marT="6126" marB="0" anchor="ctr">
                    <a:lnL w="6350" cap="flat" cmpd="sng" algn="ctr">
                      <a:solidFill>
                        <a:schemeClr val="bg1"/>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4"/>
                    </a:solidFill>
                  </a:tcPr>
                </a:tc>
                <a:extLst>
                  <a:ext uri="{0D108BD9-81ED-4DB2-BD59-A6C34878D82A}">
                    <a16:rowId xmlns:a16="http://schemas.microsoft.com/office/drawing/2014/main" val="4066081827"/>
                  </a:ext>
                </a:extLst>
              </a:tr>
              <a:tr h="252000">
                <a:tc>
                  <a:txBody>
                    <a:bodyPr/>
                    <a:lstStyle/>
                    <a:p>
                      <a:pPr algn="ctr" fontAlgn="ctr"/>
                      <a:r>
                        <a:rPr lang="en-GB" sz="900" b="1" i="0" u="none" strike="noStrike" dirty="0">
                          <a:solidFill>
                            <a:srgbClr val="000000"/>
                          </a:solidFill>
                          <a:effectLst/>
                          <a:latin typeface="+mn-lt"/>
                        </a:rPr>
                        <a:t>1.16</a:t>
                      </a:r>
                    </a:p>
                  </a:txBody>
                  <a:tcPr marL="6126" marR="6126" marT="6126"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algn="ctr" fontAlgn="ctr"/>
                      <a:r>
                        <a:rPr lang="en-GB" sz="900" b="1" i="0" u="none" strike="noStrike" dirty="0">
                          <a:solidFill>
                            <a:srgbClr val="000000"/>
                          </a:solidFill>
                          <a:effectLst/>
                          <a:latin typeface="+mn-lt"/>
                        </a:rPr>
                        <a:t>0.44</a:t>
                      </a:r>
                    </a:p>
                  </a:txBody>
                  <a:tcPr marL="6126" marR="6126" marT="6126"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algn="ctr" fontAlgn="ctr"/>
                      <a:r>
                        <a:rPr lang="en-GB" sz="900" b="1" i="0" u="none" strike="noStrike" dirty="0">
                          <a:solidFill>
                            <a:srgbClr val="000000"/>
                          </a:solidFill>
                          <a:effectLst/>
                          <a:latin typeface="+mn-lt"/>
                        </a:rPr>
                        <a:t>2.71</a:t>
                      </a:r>
                    </a:p>
                  </a:txBody>
                  <a:tcPr marL="6126" marR="6126" marT="6126"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algn="ctr" fontAlgn="ctr"/>
                      <a:r>
                        <a:rPr lang="en-GB" sz="900" b="1" i="0" u="none" strike="noStrike" dirty="0">
                          <a:solidFill>
                            <a:srgbClr val="000000"/>
                          </a:solidFill>
                          <a:effectLst/>
                          <a:latin typeface="+mn-lt"/>
                        </a:rPr>
                        <a:t>2.15</a:t>
                      </a:r>
                    </a:p>
                  </a:txBody>
                  <a:tcPr marL="6126" marR="6126" marT="6126"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algn="ctr" fontAlgn="ctr"/>
                      <a:r>
                        <a:rPr lang="en-GB" sz="900" b="1" i="0" u="none" strike="noStrike" dirty="0">
                          <a:solidFill>
                            <a:srgbClr val="000000"/>
                          </a:solidFill>
                          <a:effectLst/>
                          <a:latin typeface="+mn-lt"/>
                        </a:rPr>
                        <a:t>1.27</a:t>
                      </a:r>
                    </a:p>
                  </a:txBody>
                  <a:tcPr marL="6126" marR="6126" marT="6126"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algn="ctr" fontAlgn="ctr"/>
                      <a:r>
                        <a:rPr lang="en-GB" sz="900" b="1" i="0" u="none" strike="noStrike" dirty="0">
                          <a:solidFill>
                            <a:srgbClr val="000000"/>
                          </a:solidFill>
                          <a:effectLst/>
                          <a:latin typeface="+mn-lt"/>
                        </a:rPr>
                        <a:t>5.71</a:t>
                      </a:r>
                    </a:p>
                  </a:txBody>
                  <a:tcPr marL="6126" marR="6126" marT="6126"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algn="ctr" fontAlgn="ctr"/>
                      <a:r>
                        <a:rPr lang="en-GB" sz="900" b="1" i="0" u="none" strike="noStrike" dirty="0">
                          <a:solidFill>
                            <a:srgbClr val="000000"/>
                          </a:solidFill>
                          <a:effectLst/>
                          <a:latin typeface="+mn-lt"/>
                        </a:rPr>
                        <a:t>4.13</a:t>
                      </a:r>
                    </a:p>
                  </a:txBody>
                  <a:tcPr marL="6126" marR="6126" marT="6126"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algn="ctr" fontAlgn="ctr"/>
                      <a:r>
                        <a:rPr lang="en-GB" sz="900" b="1" i="0" u="none" strike="noStrike" dirty="0">
                          <a:solidFill>
                            <a:srgbClr val="000000"/>
                          </a:solidFill>
                          <a:effectLst/>
                          <a:latin typeface="+mn-lt"/>
                        </a:rPr>
                        <a:t>-0.07</a:t>
                      </a:r>
                    </a:p>
                  </a:txBody>
                  <a:tcPr marL="6126" marR="6126" marT="6126"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algn="ctr" fontAlgn="ctr"/>
                      <a:r>
                        <a:rPr lang="en-GB" sz="900" b="1" i="0" u="none" strike="noStrike" dirty="0">
                          <a:solidFill>
                            <a:srgbClr val="000000"/>
                          </a:solidFill>
                          <a:effectLst/>
                          <a:latin typeface="+mn-lt"/>
                        </a:rPr>
                        <a:t>-3.30</a:t>
                      </a:r>
                    </a:p>
                  </a:txBody>
                  <a:tcPr marL="6126" marR="6126" marT="6126"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algn="ctr" fontAlgn="ctr"/>
                      <a:r>
                        <a:rPr lang="en-GB" sz="900" b="1" i="0" u="none" strike="noStrike" dirty="0">
                          <a:solidFill>
                            <a:srgbClr val="000000"/>
                          </a:solidFill>
                          <a:effectLst/>
                          <a:latin typeface="+mn-lt"/>
                        </a:rPr>
                        <a:t>5.36</a:t>
                      </a:r>
                    </a:p>
                  </a:txBody>
                  <a:tcPr marL="6126" marR="6126" marT="6126"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algn="ctr" fontAlgn="ctr"/>
                      <a:r>
                        <a:rPr lang="en-GB" sz="900" b="1" i="0" u="none" strike="noStrike" dirty="0">
                          <a:solidFill>
                            <a:schemeClr val="tx1"/>
                          </a:solidFill>
                          <a:effectLst/>
                          <a:latin typeface="+mn-lt"/>
                        </a:rPr>
                        <a:t>5.34</a:t>
                      </a:r>
                    </a:p>
                  </a:txBody>
                  <a:tcPr marL="6126" marR="6126" marT="6126"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21765424"/>
                  </a:ext>
                </a:extLst>
              </a:tr>
            </a:tbl>
          </a:graphicData>
        </a:graphic>
      </p:graphicFrame>
      <p:sp>
        <p:nvSpPr>
          <p:cNvPr id="14" name="TextBox 13">
            <a:extLst>
              <a:ext uri="{FF2B5EF4-FFF2-40B4-BE49-F238E27FC236}">
                <a16:creationId xmlns:a16="http://schemas.microsoft.com/office/drawing/2014/main" id="{1F5723D1-7ECF-1D40-CA89-F1C4AA1AE143}"/>
              </a:ext>
            </a:extLst>
          </p:cNvPr>
          <p:cNvSpPr txBox="1"/>
          <p:nvPr/>
        </p:nvSpPr>
        <p:spPr>
          <a:xfrm>
            <a:off x="4672316" y="4827838"/>
            <a:ext cx="4137016" cy="278504"/>
          </a:xfrm>
          <a:prstGeom prst="rect">
            <a:avLst/>
          </a:prstGeom>
          <a:noFill/>
        </p:spPr>
        <p:txBody>
          <a:bodyPr wrap="square" lIns="0" tIns="0" rIns="0" bIns="0" rtlCol="0">
            <a:noAutofit/>
          </a:bodyPr>
          <a:lstStyle/>
          <a:p>
            <a:pPr>
              <a:buSzPct val="100000"/>
            </a:pPr>
            <a:r>
              <a:rPr lang="en-US" sz="700" i="1" dirty="0">
                <a:solidFill>
                  <a:schemeClr val="tx2"/>
                </a:solidFill>
              </a:rPr>
              <a:t>Performance of institutional class I CAP USD shares shown for illustration purposes only*. </a:t>
            </a:r>
          </a:p>
          <a:p>
            <a:pPr>
              <a:buSzPct val="100000"/>
            </a:pPr>
            <a:r>
              <a:rPr lang="en-GB" sz="700" i="1" dirty="0">
                <a:solidFill>
                  <a:schemeClr val="tx2"/>
                </a:solidFill>
                <a:latin typeface="+mn-lt"/>
              </a:rPr>
              <a:t>Past performance is not indicative of future results.</a:t>
            </a:r>
          </a:p>
        </p:txBody>
      </p:sp>
      <p:sp>
        <p:nvSpPr>
          <p:cNvPr id="20" name="Text Placeholder 3">
            <a:extLst>
              <a:ext uri="{FF2B5EF4-FFF2-40B4-BE49-F238E27FC236}">
                <a16:creationId xmlns:a16="http://schemas.microsoft.com/office/drawing/2014/main" id="{7F56FE49-3ED4-4215-5547-44398130243D}"/>
              </a:ext>
            </a:extLst>
          </p:cNvPr>
          <p:cNvSpPr txBox="1">
            <a:spLocks/>
          </p:cNvSpPr>
          <p:nvPr/>
        </p:nvSpPr>
        <p:spPr>
          <a:xfrm>
            <a:off x="274500" y="5683613"/>
            <a:ext cx="8511101" cy="844186"/>
          </a:xfrm>
          <a:prstGeom prst="rect">
            <a:avLst/>
          </a:prstGeom>
        </p:spPr>
        <p:txBody>
          <a:bodyPr/>
          <a:lstStyle>
            <a:lvl1pPr marL="137160" indent="-137160" algn="l" defTabSz="685800" rtl="0" eaLnBrk="1" latinLnBrk="0" hangingPunct="1">
              <a:lnSpc>
                <a:spcPct val="100000"/>
              </a:lnSpc>
              <a:spcBef>
                <a:spcPts val="900"/>
              </a:spcBef>
              <a:buClrTx/>
              <a:buFont typeface="Arial" panose="020B0604020202020204" pitchFamily="34" charset="0"/>
              <a:buChar char="•"/>
              <a:defRPr sz="10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pPr marL="0" indent="0">
              <a:spcBef>
                <a:spcPts val="0"/>
              </a:spcBef>
              <a:buNone/>
            </a:pPr>
            <a:r>
              <a:rPr lang="en-GB" altLang="ja-JP" sz="700" dirty="0">
                <a:latin typeface="Calibri" panose="020F0502020204030204" pitchFamily="34" charset="0"/>
                <a:ea typeface="ＭＳ Ｐゴシック" pitchFamily="46" charset="-128"/>
              </a:rPr>
              <a:t>Source: AXA IM. *Performance of representative institutional class I CAP USD shares shown for illustration purposes only. Retail investors cannot invest in such class. A dedicated Retail share class (UA CAP USD) was launched on July 1st, 2024 which is appropriate for accredited investors in Singapore, professional investors in Hong Kong and for retail investors in some additional jurisdictions. The class I CAP USD shares and class UA CAP USD shares have substantially the same features such as investment process and objectives, investment management team and the asset selection procedures in place. The results portrayed relate only to the I CAP USD share class and are not indicative of the future performance of the UA CAP USD share class. ** Source: fund Factsheet. Performance shown net of fees is calculated after the deduction of all management fees and using the UA CAP USD fees. Returns may increase or decrease as a result of currency fluctuations. Returns assume the reinvestment of distributions. The value of investments may fall as well as rise and you may not get back the full amount invested. Past performance is not indicative of future results. The fund is actively managed without reference to any benchmark. The information contained herein is not sufficient to support an investment decision. Any decision whether to invest in the securities must be based on the information in the prospectus. </a:t>
            </a:r>
          </a:p>
        </p:txBody>
      </p:sp>
      <p:sp>
        <p:nvSpPr>
          <p:cNvPr id="3" name="TextBox 2">
            <a:extLst>
              <a:ext uri="{FF2B5EF4-FFF2-40B4-BE49-F238E27FC236}">
                <a16:creationId xmlns:a16="http://schemas.microsoft.com/office/drawing/2014/main" id="{EB390198-2C77-9862-7EA5-CCBA423AF292}"/>
              </a:ext>
            </a:extLst>
          </p:cNvPr>
          <p:cNvSpPr txBox="1"/>
          <p:nvPr/>
        </p:nvSpPr>
        <p:spPr>
          <a:xfrm>
            <a:off x="365755" y="243447"/>
            <a:ext cx="1939294" cy="172791"/>
          </a:xfrm>
          <a:prstGeom prst="rect">
            <a:avLst/>
          </a:prstGeom>
          <a:noFill/>
        </p:spPr>
        <p:txBody>
          <a:bodyPr wrap="none" lIns="0" tIns="0" rIns="0" bIns="0" rtlCol="0">
            <a:noAutofit/>
          </a:bodyPr>
          <a:lstStyle/>
          <a:p>
            <a:pPr>
              <a:lnSpc>
                <a:spcPct val="100000"/>
              </a:lnSpc>
              <a:spcBef>
                <a:spcPts val="900"/>
              </a:spcBef>
              <a:buSzPct val="100000"/>
            </a:pPr>
            <a:r>
              <a:rPr lang="en-GB" sz="900" b="1" dirty="0"/>
              <a:t>JPM IPB INTERNAL USE ONLY</a:t>
            </a:r>
          </a:p>
        </p:txBody>
      </p:sp>
    </p:spTree>
    <p:custDataLst>
      <p:tags r:id="rId1"/>
    </p:custDataLst>
    <p:extLst>
      <p:ext uri="{BB962C8B-B14F-4D97-AF65-F5344CB8AC3E}">
        <p14:creationId xmlns:p14="http://schemas.microsoft.com/office/powerpoint/2010/main" val="350795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UNDOENTRY" val="bcc3cdaa-6736-4324-a17c-fac1c6e9a577"/>
  <p:tag name="PITCHPROSLIDECOUNT" val="92"/>
  <p:tag name="REFRESHOPTIONS" val="&lt;?xml version=&quot;1.0&quot; encoding=&quot;utf-16&quot;?&gt;&#10;&lt;PowerpointRefreshOptions xmlns:xsi=&quot;http://www.w3.org/2001/XMLSchema-instance&quot; xmlns:xsd=&quot;http://www.w3.org/2001/XMLSchema&quot;&gt;&#10;  &lt;CoverPageAllElements&gt;true&lt;/CoverPageAllElements&gt;&#10;  &lt;CoverPageBrandLogo&gt;true&lt;/CoverPageBrandLogo&gt;&#10;  &lt;CoverPageClientLogo&gt;true&lt;/CoverPageClientLogo&gt;&#10;  &lt;CoverPageDate&gt;true&lt;/CoverPageDate&gt;&#10;  &lt;CoverPageJointPitchLogo&gt;true&lt;/CoverPageJointPitchLogo&gt;&#10;  &lt;CoverPageVerticalTextRunner&gt;true&lt;/CoverPageVerticalTextRunner&gt;&#10;  &lt;ShowCoverPage&gt;true&lt;/ShowCoverPage&gt;&#10;  &lt;ShowDisclaimer&gt;true&lt;/ShowDisclaimer&gt;&#10;  &lt;TemplateLayoutAllElements&gt;true&lt;/TemplateLayoutAllElements&gt;&#10;  &lt;ForceRefresh&gt;false&lt;/ForceRefresh&gt;&#10;  &lt;ForceRefreshDisclaimer&gt;false&lt;/ForceRefreshDisclaimer&gt;&#10;  &lt;CoverPageSubTitle&gt;true&lt;/CoverPageSubTitle&gt;&#10;  &lt;CoverPageTitle&gt;true&lt;/CoverPageTitle&gt;&#10;  &lt;ShowAgenda&gt;true&lt;/ShowAgenda&gt;&#10;  &lt;TemplatePageLabel&gt;true&lt;/TemplatePageLabel&gt;&#10;  &lt;TemplateVerticalRunner&gt;true&lt;/TemplateVerticalRunner&gt;&#10;&lt;/PowerpointRefreshOptions&gt;"/>
</p:tagLst>
</file>

<file path=ppt/tags/tag2.xml><?xml version="1.0" encoding="utf-8"?>
<p:tagLst xmlns:a="http://schemas.openxmlformats.org/drawingml/2006/main" xmlns:r="http://schemas.openxmlformats.org/officeDocument/2006/relationships" xmlns:p="http://schemas.openxmlformats.org/presentationml/2006/main">
  <p:tag name="DISTRIBUTIONTYPE" val="External"/>
  <p:tag name="PITCHPROSLIDEID" val="1219"/>
  <p:tag name="PRESENTATIONID" val="2fa17133-fe75-4b02-8c0a-6cb0657a7e0e"/>
</p:tagLst>
</file>

<file path=ppt/tags/tag3.xml><?xml version="1.0" encoding="utf-8"?>
<p:tagLst xmlns:a="http://schemas.openxmlformats.org/drawingml/2006/main" xmlns:r="http://schemas.openxmlformats.org/officeDocument/2006/relationships" xmlns:p="http://schemas.openxmlformats.org/presentationml/2006/main">
  <p:tag name="AFSPANMODE" val="span"/>
</p:tagLst>
</file>

<file path=ppt/tags/tag4.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JPM Private Bank-TB">
  <a:themeElements>
    <a:clrScheme name="External TMT">
      <a:dk1>
        <a:sysClr val="windowText" lastClr="000000"/>
      </a:dk1>
      <a:lt1>
        <a:sysClr val="window" lastClr="FFFFFF"/>
      </a:lt1>
      <a:dk2>
        <a:srgbClr val="876245"/>
      </a:dk2>
      <a:lt2>
        <a:srgbClr val="FFFFFF"/>
      </a:lt2>
      <a:accent1>
        <a:srgbClr val="002F6C"/>
      </a:accent1>
      <a:accent2>
        <a:srgbClr val="2B9AB3"/>
      </a:accent2>
      <a:accent3>
        <a:srgbClr val="E57200"/>
      </a:accent3>
      <a:accent4>
        <a:srgbClr val="AF8462"/>
      </a:accent4>
      <a:accent5>
        <a:srgbClr val="008259"/>
      </a:accent5>
      <a:accent6>
        <a:srgbClr val="8C8E90"/>
      </a:accent6>
      <a:hlink>
        <a:srgbClr val="000000"/>
      </a:hlink>
      <a:folHlink>
        <a:srgbClr val="000000"/>
      </a:folHlink>
    </a:clrScheme>
    <a:fontScheme name="JPM Private Bank Fonts">
      <a:majorFont>
        <a:latin typeface="Times New Roman"/>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12700" cap="sq">
          <a:miter lim="800000"/>
        </a:ln>
      </a:spPr>
      <a:bodyPr/>
      <a:lstStyle/>
      <a:style>
        <a:lnRef idx="1">
          <a:schemeClr val="accent1"/>
        </a:lnRef>
        <a:fillRef idx="0">
          <a:schemeClr val="accent1"/>
        </a:fillRef>
        <a:effectRef idx="0">
          <a:srgbClr val="000000"/>
        </a:effectRef>
        <a:fontRef idx="minor">
          <a:schemeClr val="bg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000"/>
        </a:defPPr>
      </a:lstStyle>
    </a:txDef>
  </a:objectDefaults>
  <a:extraClrSchemeLst/>
  <a:custClrLst>
    <a:custClr name="White">
      <a:srgbClr val="FFFFFF"/>
    </a:custClr>
    <a:custClr name="Gray 50">
      <a:srgbClr val="F5F7F8"/>
    </a:custClr>
    <a:custClr name="Gray 100">
      <a:srgbClr val="ECEFF1"/>
    </a:custClr>
    <a:custClr name="Gray 200">
      <a:srgbClr val="E2E4E5"/>
    </a:custClr>
    <a:custClr name="Gray 300">
      <a:srgbClr val="C1C3C3"/>
    </a:custClr>
    <a:custClr name="Gray 700">
      <a:srgbClr val="474C50"/>
    </a:custClr>
    <a:custClr name="Black">
      <a:srgbClr val="000000"/>
    </a:custClr>
    <a:custClr name="Mint">
      <a:srgbClr val="48E3A8"/>
    </a:custClr>
    <a:custClr name="Brown 500">
      <a:srgbClr val="936846"/>
    </a:custClr>
    <a:custClr name="Brown 400">
      <a:srgbClr val="AF8462"/>
    </a:custClr>
    <a:custClr name="Blue 800">
      <a:srgbClr val="002F6C"/>
    </a:custClr>
    <a:custClr name="Quartz 400">
      <a:srgbClr val="B179CF"/>
    </a:custClr>
    <a:custClr name="Quartz 800">
      <a:srgbClr val="642F6C"/>
    </a:custClr>
    <a:custClr name="Topaz 400">
      <a:srgbClr val="2B9AB3"/>
    </a:custClr>
    <a:custClr name="Clementine 400">
      <a:srgbClr val="E26E00"/>
    </a:custClr>
    <a:custClr name="Pinot 500">
      <a:srgbClr val="CB3866"/>
    </a:custClr>
    <a:custClr name="Emerald 800">
      <a:srgbClr val="004B26"/>
    </a:custClr>
    <a:custClr name="Cedar 400">
      <a:srgbClr val="BA7979"/>
    </a:custClr>
    <a:custClr name="Clay 700">
      <a:srgbClr val="922709"/>
    </a:custClr>
    <a:custClr name="Clay 400">
      <a:srgbClr val="CB7251"/>
    </a:custClr>
    <a:custClr name="Blue 300">
      <a:srgbClr val="86C5FA"/>
    </a:custClr>
    <a:custClr name="Quartz 200">
      <a:srgbClr val="E4CFF0"/>
    </a:custClr>
    <a:custClr name="Quartz 300">
      <a:srgbClr val="D5B5E7"/>
    </a:custClr>
    <a:custClr name="Topaz 200">
      <a:srgbClr val="9DE5EC"/>
    </a:custClr>
    <a:custClr name="Clementine 200">
      <a:srgbClr val="FFBB7A"/>
    </a:custClr>
    <a:custClr name="Pinot 300">
      <a:srgbClr val="EDAFC3"/>
    </a:custClr>
    <a:custClr name="Emerald 300">
      <a:srgbClr val="7ECBDA"/>
    </a:custClr>
    <a:custClr name="Cedar 200">
      <a:srgbClr val="E9D6D6"/>
    </a:custClr>
    <a:custClr name="Clay 300">
      <a:srgbClr val="E7B3A0"/>
    </a:custClr>
    <a:custClr name="Clay 200">
      <a:srgbClr val="EFD3C9"/>
    </a:custClr>
    <a:custClr name="Emerald 500">
      <a:srgbClr val="008259"/>
    </a:custClr>
    <a:custClr name="Gold 300">
      <a:srgbClr val="F1B434"/>
    </a:custClr>
    <a:custClr name="Ruby 700">
      <a:srgbClr val="A50034"/>
    </a:custClr>
  </a:custClrLst>
  <a:extLst>
    <a:ext uri="{05A4C25C-085E-4340-85A3-A5531E510DB2}">
      <thm15:themeFamily xmlns:thm15="http://schemas.microsoft.com/office/thememl/2012/main" name="KIT-4x3.potx" id="{0885871D-72DA-42DC-8558-608FA9620870}" vid="{FB99C0BF-EE96-4D23-98DE-9D6E57771C0E}"/>
    </a:ext>
  </a:extLst>
</a:theme>
</file>

<file path=ppt/theme/theme10.xml><?xml version="1.0" encoding="utf-8"?>
<a:theme xmlns:a="http://schemas.openxmlformats.org/drawingml/2006/main" name="10_JPM Private Bank-TB">
  <a:themeElements>
    <a:clrScheme name="External TMT">
      <a:dk1>
        <a:sysClr val="windowText" lastClr="000000"/>
      </a:dk1>
      <a:lt1>
        <a:sysClr val="window" lastClr="FFFFFF"/>
      </a:lt1>
      <a:dk2>
        <a:srgbClr val="876245"/>
      </a:dk2>
      <a:lt2>
        <a:srgbClr val="FFFFFF"/>
      </a:lt2>
      <a:accent1>
        <a:srgbClr val="002F6C"/>
      </a:accent1>
      <a:accent2>
        <a:srgbClr val="2B9AB3"/>
      </a:accent2>
      <a:accent3>
        <a:srgbClr val="E57200"/>
      </a:accent3>
      <a:accent4>
        <a:srgbClr val="AF8462"/>
      </a:accent4>
      <a:accent5>
        <a:srgbClr val="008259"/>
      </a:accent5>
      <a:accent6>
        <a:srgbClr val="8C8E90"/>
      </a:accent6>
      <a:hlink>
        <a:srgbClr val="000000"/>
      </a:hlink>
      <a:folHlink>
        <a:srgbClr val="000000"/>
      </a:folHlink>
    </a:clrScheme>
    <a:fontScheme name="JPM Private Bank Fonts">
      <a:majorFont>
        <a:latin typeface="Times New Roman"/>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12700" cap="sq">
          <a:miter lim="800000"/>
        </a:ln>
      </a:spPr>
      <a:bodyPr/>
      <a:lstStyle/>
      <a:style>
        <a:lnRef idx="1">
          <a:schemeClr val="accent1"/>
        </a:lnRef>
        <a:fillRef idx="0">
          <a:schemeClr val="accent1"/>
        </a:fillRef>
        <a:effectRef idx="0">
          <a:srgbClr val="000000"/>
        </a:effectRef>
        <a:fontRef idx="minor">
          <a:schemeClr val="bg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000"/>
        </a:defPPr>
      </a:lstStyle>
    </a:txDef>
  </a:objectDefaults>
  <a:extraClrSchemeLst/>
  <a:custClrLst>
    <a:custClr name="White">
      <a:srgbClr val="FFFFFF"/>
    </a:custClr>
    <a:custClr name="Gray 50">
      <a:srgbClr val="F5F7F8"/>
    </a:custClr>
    <a:custClr name="Gray 100">
      <a:srgbClr val="ECEFF1"/>
    </a:custClr>
    <a:custClr name="Gray 200">
      <a:srgbClr val="E2E4E5"/>
    </a:custClr>
    <a:custClr name="Gray 300">
      <a:srgbClr val="C1C3C3"/>
    </a:custClr>
    <a:custClr name="Gray 700">
      <a:srgbClr val="474C50"/>
    </a:custClr>
    <a:custClr name="Black">
      <a:srgbClr val="000000"/>
    </a:custClr>
    <a:custClr name="Mint">
      <a:srgbClr val="48E3A8"/>
    </a:custClr>
    <a:custClr name="Brown 500">
      <a:srgbClr val="936846"/>
    </a:custClr>
    <a:custClr name="Brown 400">
      <a:srgbClr val="AF8462"/>
    </a:custClr>
    <a:custClr name="Blue 800">
      <a:srgbClr val="002F6C"/>
    </a:custClr>
    <a:custClr name="Quartz 400">
      <a:srgbClr val="B179CF"/>
    </a:custClr>
    <a:custClr name="Quartz 800">
      <a:srgbClr val="642F6C"/>
    </a:custClr>
    <a:custClr name="Topaz 400">
      <a:srgbClr val="2B9AB3"/>
    </a:custClr>
    <a:custClr name="Clementine 400">
      <a:srgbClr val="E26E00"/>
    </a:custClr>
    <a:custClr name="Pinot 500">
      <a:srgbClr val="CB3866"/>
    </a:custClr>
    <a:custClr name="Emerald 800">
      <a:srgbClr val="004B26"/>
    </a:custClr>
    <a:custClr name="Cedar 400">
      <a:srgbClr val="BA7979"/>
    </a:custClr>
    <a:custClr name="Clay 700">
      <a:srgbClr val="922709"/>
    </a:custClr>
    <a:custClr name="Clay 400">
      <a:srgbClr val="CB7251"/>
    </a:custClr>
    <a:custClr name="Blue 300">
      <a:srgbClr val="86C5FA"/>
    </a:custClr>
    <a:custClr name="Quartz 200">
      <a:srgbClr val="E4CFF0"/>
    </a:custClr>
    <a:custClr name="Quartz 300">
      <a:srgbClr val="D5B5E7"/>
    </a:custClr>
    <a:custClr name="Topaz 200">
      <a:srgbClr val="9DE5EC"/>
    </a:custClr>
    <a:custClr name="Clementine 200">
      <a:srgbClr val="FFBB7A"/>
    </a:custClr>
    <a:custClr name="Pinot 300">
      <a:srgbClr val="EDAFC3"/>
    </a:custClr>
    <a:custClr name="Emerald 300">
      <a:srgbClr val="7ECBDA"/>
    </a:custClr>
    <a:custClr name="Cedar 200">
      <a:srgbClr val="E9D6D6"/>
    </a:custClr>
    <a:custClr name="Clay 300">
      <a:srgbClr val="E7B3A0"/>
    </a:custClr>
    <a:custClr name="Clay 200">
      <a:srgbClr val="EFD3C9"/>
    </a:custClr>
    <a:custClr name="Emerald 500">
      <a:srgbClr val="008259"/>
    </a:custClr>
    <a:custClr name="Gold 300">
      <a:srgbClr val="F1B434"/>
    </a:custClr>
    <a:custClr name="Ruby 700">
      <a:srgbClr val="A50034"/>
    </a:custClr>
  </a:custClrLst>
  <a:extLst>
    <a:ext uri="{05A4C25C-085E-4340-85A3-A5531E510DB2}">
      <thm15:themeFamily xmlns:thm15="http://schemas.microsoft.com/office/thememl/2012/main" name="KIT-4x3.potx" id="{0885871D-72DA-42DC-8558-608FA9620870}" vid="{FB99C0BF-EE96-4D23-98DE-9D6E57771C0E}"/>
    </a:ext>
  </a:extLst>
</a:theme>
</file>

<file path=ppt/theme/theme11.xml><?xml version="1.0" encoding="utf-8"?>
<a:theme xmlns:a="http://schemas.openxmlformats.org/drawingml/2006/main" name="JPM Private Bank">
  <a:themeElements>
    <a:clrScheme name="JPM Private Bank Colors">
      <a:dk1>
        <a:srgbClr val="000000"/>
      </a:dk1>
      <a:lt1>
        <a:srgbClr val="FFFFFF"/>
      </a:lt1>
      <a:dk2>
        <a:srgbClr val="936846"/>
      </a:dk2>
      <a:lt2>
        <a:srgbClr val="48E3A8"/>
      </a:lt2>
      <a:accent1>
        <a:srgbClr val="002F6C"/>
      </a:accent1>
      <a:accent2>
        <a:srgbClr val="B179CF"/>
      </a:accent2>
      <a:accent3>
        <a:srgbClr val="642F6C"/>
      </a:accent3>
      <a:accent4>
        <a:srgbClr val="2B9AB3"/>
      </a:accent4>
      <a:accent5>
        <a:srgbClr val="E26E00"/>
      </a:accent5>
      <a:accent6>
        <a:srgbClr val="CB3866"/>
      </a:accent6>
      <a:hlink>
        <a:srgbClr val="002F6C"/>
      </a:hlink>
      <a:folHlink>
        <a:srgbClr val="002F6C"/>
      </a:folHlink>
    </a:clrScheme>
    <a:fontScheme name="JPM Private Bank Fonts">
      <a:majorFont>
        <a:latin typeface="Times New Roman"/>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12700" cap="sq">
          <a:miter lim="800000"/>
        </a:ln>
      </a:spPr>
      <a:bodyPr/>
      <a:lstStyle/>
      <a:style>
        <a:lnRef idx="1">
          <a:schemeClr val="accent1"/>
        </a:lnRef>
        <a:fillRef idx="0">
          <a:schemeClr val="accent1"/>
        </a:fillRef>
        <a:effectRef idx="0">
          <a:srgbClr val="000000"/>
        </a:effectRef>
        <a:fontRef idx="minor">
          <a:schemeClr val="bg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000"/>
        </a:defPPr>
      </a:lstStyle>
    </a:txDef>
  </a:objectDefaults>
  <a:extraClrSchemeLst/>
  <a:custClrLst>
    <a:custClr name="White">
      <a:srgbClr val="FFFFFF"/>
    </a:custClr>
    <a:custClr name="Gray 50">
      <a:srgbClr val="F5F7F8"/>
    </a:custClr>
    <a:custClr name="Gray 100">
      <a:srgbClr val="ECEFF1"/>
    </a:custClr>
    <a:custClr name="Gray 200">
      <a:srgbClr val="E2E4E5"/>
    </a:custClr>
    <a:custClr name="Gray 300">
      <a:srgbClr val="C1C3C3"/>
    </a:custClr>
    <a:custClr name="Gray 700">
      <a:srgbClr val="474C50"/>
    </a:custClr>
    <a:custClr name="Black">
      <a:srgbClr val="000000"/>
    </a:custClr>
    <a:custClr name="Mint">
      <a:srgbClr val="48E3A8"/>
    </a:custClr>
    <a:custClr name="Brown 500">
      <a:srgbClr val="936846"/>
    </a:custClr>
    <a:custClr name="Brown 400">
      <a:srgbClr val="AF8462"/>
    </a:custClr>
    <a:custClr name="Blue 800">
      <a:srgbClr val="002F6C"/>
    </a:custClr>
    <a:custClr name="Quartz 400">
      <a:srgbClr val="B179CF"/>
    </a:custClr>
    <a:custClr name="Quartz 800">
      <a:srgbClr val="642F6C"/>
    </a:custClr>
    <a:custClr name="Topaz 400">
      <a:srgbClr val="2B9AB3"/>
    </a:custClr>
    <a:custClr name="Clementine 400">
      <a:srgbClr val="E26E00"/>
    </a:custClr>
    <a:custClr name="Pinot 500">
      <a:srgbClr val="CB3866"/>
    </a:custClr>
    <a:custClr name="Emerald 800">
      <a:srgbClr val="004B26"/>
    </a:custClr>
    <a:custClr name="Cedar 400">
      <a:srgbClr val="BA7979"/>
    </a:custClr>
    <a:custClr name="Clay 700">
      <a:srgbClr val="922709"/>
    </a:custClr>
    <a:custClr name="Clay 400">
      <a:srgbClr val="CB7251"/>
    </a:custClr>
    <a:custClr name="Blue 300">
      <a:srgbClr val="86C5FA"/>
    </a:custClr>
    <a:custClr name="Quartz 200">
      <a:srgbClr val="E4CFF0"/>
    </a:custClr>
    <a:custClr name="Quartz 300">
      <a:srgbClr val="D5B5E7"/>
    </a:custClr>
    <a:custClr name="Topaz 200">
      <a:srgbClr val="9DE5EC"/>
    </a:custClr>
    <a:custClr name="Clementine 200">
      <a:srgbClr val="FFBB7A"/>
    </a:custClr>
    <a:custClr name="Pinot 300">
      <a:srgbClr val="EDAFC3"/>
    </a:custClr>
    <a:custClr name="Emerald 300">
      <a:srgbClr val="7ECBDA"/>
    </a:custClr>
    <a:custClr name="Cedar 200">
      <a:srgbClr val="E9D6D6"/>
    </a:custClr>
    <a:custClr name="Clay 300">
      <a:srgbClr val="E7B3A0"/>
    </a:custClr>
    <a:custClr name="Clay 200">
      <a:srgbClr val="EFD3C9"/>
    </a:custClr>
    <a:custClr name="Emerald 500">
      <a:srgbClr val="008259"/>
    </a:custClr>
    <a:custClr name="Gold 300">
      <a:srgbClr val="F1B434"/>
    </a:custClr>
    <a:custClr name="Ruby 700">
      <a:srgbClr val="A50034"/>
    </a:custClr>
  </a:custClrLst>
</a:theme>
</file>

<file path=ppt/theme/theme12.xml><?xml version="1.0" encoding="utf-8"?>
<a:theme xmlns:a="http://schemas.openxmlformats.org/drawingml/2006/main" name="JPM Private Bank">
  <a:themeElements>
    <a:clrScheme name="JPM Private Bank Colors">
      <a:dk1>
        <a:srgbClr val="000000"/>
      </a:dk1>
      <a:lt1>
        <a:srgbClr val="FFFFFF"/>
      </a:lt1>
      <a:dk2>
        <a:srgbClr val="936846"/>
      </a:dk2>
      <a:lt2>
        <a:srgbClr val="48E3A8"/>
      </a:lt2>
      <a:accent1>
        <a:srgbClr val="002F6C"/>
      </a:accent1>
      <a:accent2>
        <a:srgbClr val="B179CF"/>
      </a:accent2>
      <a:accent3>
        <a:srgbClr val="642F6C"/>
      </a:accent3>
      <a:accent4>
        <a:srgbClr val="2B9AB3"/>
      </a:accent4>
      <a:accent5>
        <a:srgbClr val="E26E00"/>
      </a:accent5>
      <a:accent6>
        <a:srgbClr val="CB3866"/>
      </a:accent6>
      <a:hlink>
        <a:srgbClr val="002F6C"/>
      </a:hlink>
      <a:folHlink>
        <a:srgbClr val="002F6C"/>
      </a:folHlink>
    </a:clrScheme>
    <a:fontScheme name="JPM Private Bank Fonts">
      <a:majorFont>
        <a:latin typeface="Times New Roman"/>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12700" cap="sq">
          <a:miter lim="800000"/>
        </a:ln>
      </a:spPr>
      <a:bodyPr/>
      <a:lstStyle/>
      <a:style>
        <a:lnRef idx="1">
          <a:schemeClr val="accent1"/>
        </a:lnRef>
        <a:fillRef idx="0">
          <a:schemeClr val="accent1"/>
        </a:fillRef>
        <a:effectRef idx="0">
          <a:srgbClr val="000000"/>
        </a:effectRef>
        <a:fontRef idx="minor">
          <a:schemeClr val="bg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000"/>
        </a:defPPr>
      </a:lstStyle>
    </a:txDef>
  </a:objectDefaults>
  <a:extraClrSchemeLst/>
  <a:custClrLst>
    <a:custClr name="White">
      <a:srgbClr val="FFFFFF"/>
    </a:custClr>
    <a:custClr name="Gray 50">
      <a:srgbClr val="F5F7F8"/>
    </a:custClr>
    <a:custClr name="Gray 100">
      <a:srgbClr val="ECEFF1"/>
    </a:custClr>
    <a:custClr name="Gray 200">
      <a:srgbClr val="E2E4E5"/>
    </a:custClr>
    <a:custClr name="Gray 300">
      <a:srgbClr val="C1C3C3"/>
    </a:custClr>
    <a:custClr name="Gray 700">
      <a:srgbClr val="474C50"/>
    </a:custClr>
    <a:custClr name="Black">
      <a:srgbClr val="000000"/>
    </a:custClr>
    <a:custClr name="Mint">
      <a:srgbClr val="48E3A8"/>
    </a:custClr>
    <a:custClr name="Brown 500">
      <a:srgbClr val="936846"/>
    </a:custClr>
    <a:custClr name="Brown 400">
      <a:srgbClr val="AF8462"/>
    </a:custClr>
    <a:custClr name="Blue 800">
      <a:srgbClr val="002F6C"/>
    </a:custClr>
    <a:custClr name="Quartz 400">
      <a:srgbClr val="B179CF"/>
    </a:custClr>
    <a:custClr name="Quartz 800">
      <a:srgbClr val="642F6C"/>
    </a:custClr>
    <a:custClr name="Topaz 400">
      <a:srgbClr val="2B9AB3"/>
    </a:custClr>
    <a:custClr name="Clementine 400">
      <a:srgbClr val="E26E00"/>
    </a:custClr>
    <a:custClr name="Pinot 500">
      <a:srgbClr val="CB3866"/>
    </a:custClr>
    <a:custClr name="Emerald 800">
      <a:srgbClr val="004B26"/>
    </a:custClr>
    <a:custClr name="Cedar 400">
      <a:srgbClr val="BA7979"/>
    </a:custClr>
    <a:custClr name="Clay 700">
      <a:srgbClr val="922709"/>
    </a:custClr>
    <a:custClr name="Clay 400">
      <a:srgbClr val="CB7251"/>
    </a:custClr>
    <a:custClr name="Blue 300">
      <a:srgbClr val="86C5FA"/>
    </a:custClr>
    <a:custClr name="Quartz 200">
      <a:srgbClr val="E4CFF0"/>
    </a:custClr>
    <a:custClr name="Quartz 300">
      <a:srgbClr val="D5B5E7"/>
    </a:custClr>
    <a:custClr name="Topaz 200">
      <a:srgbClr val="9DE5EC"/>
    </a:custClr>
    <a:custClr name="Clementine 200">
      <a:srgbClr val="FFBB7A"/>
    </a:custClr>
    <a:custClr name="Pinot 300">
      <a:srgbClr val="EDAFC3"/>
    </a:custClr>
    <a:custClr name="Emerald 300">
      <a:srgbClr val="7ECBDA"/>
    </a:custClr>
    <a:custClr name="Cedar 200">
      <a:srgbClr val="E9D6D6"/>
    </a:custClr>
    <a:custClr name="Clay 300">
      <a:srgbClr val="E7B3A0"/>
    </a:custClr>
    <a:custClr name="Clay 200">
      <a:srgbClr val="EFD3C9"/>
    </a:custClr>
    <a:custClr name="Emerald 500">
      <a:srgbClr val="008259"/>
    </a:custClr>
    <a:custClr name="Gold 300">
      <a:srgbClr val="F1B434"/>
    </a:custClr>
    <a:custClr name="Ruby 700">
      <a:srgbClr val="A50034"/>
    </a:custClr>
  </a:custClrLst>
</a:theme>
</file>

<file path=ppt/theme/theme2.xml><?xml version="1.0" encoding="utf-8"?>
<a:theme xmlns:a="http://schemas.openxmlformats.org/drawingml/2006/main" name="1_JPM Private Bank-TB">
  <a:themeElements>
    <a:clrScheme name="JPM Private Bank Colors">
      <a:dk1>
        <a:srgbClr val="000000"/>
      </a:dk1>
      <a:lt1>
        <a:srgbClr val="FFFFFF"/>
      </a:lt1>
      <a:dk2>
        <a:srgbClr val="936846"/>
      </a:dk2>
      <a:lt2>
        <a:srgbClr val="48E3A8"/>
      </a:lt2>
      <a:accent1>
        <a:srgbClr val="002F6C"/>
      </a:accent1>
      <a:accent2>
        <a:srgbClr val="B179CF"/>
      </a:accent2>
      <a:accent3>
        <a:srgbClr val="642F6C"/>
      </a:accent3>
      <a:accent4>
        <a:srgbClr val="2B9AB3"/>
      </a:accent4>
      <a:accent5>
        <a:srgbClr val="E26E00"/>
      </a:accent5>
      <a:accent6>
        <a:srgbClr val="CB3866"/>
      </a:accent6>
      <a:hlink>
        <a:srgbClr val="002F6C"/>
      </a:hlink>
      <a:folHlink>
        <a:srgbClr val="002F6C"/>
      </a:folHlink>
    </a:clrScheme>
    <a:fontScheme name="JPM Private Bank Fonts">
      <a:majorFont>
        <a:latin typeface="Times New Roman"/>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12700" cap="sq">
          <a:miter lim="800000"/>
        </a:ln>
      </a:spPr>
      <a:bodyPr/>
      <a:lstStyle/>
      <a:style>
        <a:lnRef idx="1">
          <a:schemeClr val="accent1"/>
        </a:lnRef>
        <a:fillRef idx="0">
          <a:schemeClr val="accent1"/>
        </a:fillRef>
        <a:effectRef idx="0">
          <a:srgbClr val="000000"/>
        </a:effectRef>
        <a:fontRef idx="minor">
          <a:schemeClr val="bg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000"/>
        </a:defPPr>
      </a:lstStyle>
    </a:txDef>
  </a:objectDefaults>
  <a:extraClrSchemeLst/>
  <a:custClrLst>
    <a:custClr name="White">
      <a:srgbClr val="FFFFFF"/>
    </a:custClr>
    <a:custClr name="Gray 50">
      <a:srgbClr val="F5F7F8"/>
    </a:custClr>
    <a:custClr name="Gray 100">
      <a:srgbClr val="ECEFF1"/>
    </a:custClr>
    <a:custClr name="Gray 200">
      <a:srgbClr val="E2E4E5"/>
    </a:custClr>
    <a:custClr name="Gray 300">
      <a:srgbClr val="C1C3C3"/>
    </a:custClr>
    <a:custClr name="Gray 700">
      <a:srgbClr val="474C50"/>
    </a:custClr>
    <a:custClr name="Black">
      <a:srgbClr val="000000"/>
    </a:custClr>
    <a:custClr name="Mint">
      <a:srgbClr val="48E3A8"/>
    </a:custClr>
    <a:custClr name="Brown 500">
      <a:srgbClr val="936846"/>
    </a:custClr>
    <a:custClr name="Brown 400">
      <a:srgbClr val="AF8462"/>
    </a:custClr>
    <a:custClr name="Blue 800">
      <a:srgbClr val="002F6C"/>
    </a:custClr>
    <a:custClr name="Quartz 400">
      <a:srgbClr val="B179CF"/>
    </a:custClr>
    <a:custClr name="Quartz 800">
      <a:srgbClr val="642F6C"/>
    </a:custClr>
    <a:custClr name="Topaz 400">
      <a:srgbClr val="2B9AB3"/>
    </a:custClr>
    <a:custClr name="Clementine 400">
      <a:srgbClr val="E26E00"/>
    </a:custClr>
    <a:custClr name="Pinot 500">
      <a:srgbClr val="CB3866"/>
    </a:custClr>
    <a:custClr name="Emerald 800">
      <a:srgbClr val="004B26"/>
    </a:custClr>
    <a:custClr name="Cedar 400">
      <a:srgbClr val="BA7979"/>
    </a:custClr>
    <a:custClr name="Clay 700">
      <a:srgbClr val="922709"/>
    </a:custClr>
    <a:custClr name="Clay 400">
      <a:srgbClr val="CB7251"/>
    </a:custClr>
    <a:custClr name="Blue 300">
      <a:srgbClr val="86C5FA"/>
    </a:custClr>
    <a:custClr name="Quartz 200">
      <a:srgbClr val="E4CFF0"/>
    </a:custClr>
    <a:custClr name="Quartz 300">
      <a:srgbClr val="D5B5E7"/>
    </a:custClr>
    <a:custClr name="Topaz 200">
      <a:srgbClr val="9DE5EC"/>
    </a:custClr>
    <a:custClr name="Clementine 200">
      <a:srgbClr val="FFBB7A"/>
    </a:custClr>
    <a:custClr name="Pinot 300">
      <a:srgbClr val="EDAFC3"/>
    </a:custClr>
    <a:custClr name="Emerald 300">
      <a:srgbClr val="7ECBDA"/>
    </a:custClr>
    <a:custClr name="Cedar 200">
      <a:srgbClr val="E9D6D6"/>
    </a:custClr>
    <a:custClr name="Clay 300">
      <a:srgbClr val="E7B3A0"/>
    </a:custClr>
    <a:custClr name="Clay 200">
      <a:srgbClr val="EFD3C9"/>
    </a:custClr>
    <a:custClr name="Emerald 500">
      <a:srgbClr val="008259"/>
    </a:custClr>
    <a:custClr name="Gold 300">
      <a:srgbClr val="F1B434"/>
    </a:custClr>
    <a:custClr name="Ruby 700">
      <a:srgbClr val="A50034"/>
    </a:custClr>
  </a:custClrLst>
  <a:extLst>
    <a:ext uri="{05A4C25C-085E-4340-85A3-A5531E510DB2}">
      <thm15:themeFamily xmlns:thm15="http://schemas.microsoft.com/office/thememl/2012/main" name="KIT-4x3.potx" id="{0885871D-72DA-42DC-8558-608FA9620870}" vid="{FB99C0BF-EE96-4D23-98DE-9D6E57771C0E}"/>
    </a:ext>
  </a:extLst>
</a:theme>
</file>

<file path=ppt/theme/theme3.xml><?xml version="1.0" encoding="utf-8"?>
<a:theme xmlns:a="http://schemas.openxmlformats.org/drawingml/2006/main" name="3_JPM Private Bank-TB">
  <a:themeElements>
    <a:clrScheme name="JPM Private Bank Colors">
      <a:dk1>
        <a:srgbClr val="000000"/>
      </a:dk1>
      <a:lt1>
        <a:srgbClr val="FFFFFF"/>
      </a:lt1>
      <a:dk2>
        <a:srgbClr val="936846"/>
      </a:dk2>
      <a:lt2>
        <a:srgbClr val="48E3A8"/>
      </a:lt2>
      <a:accent1>
        <a:srgbClr val="002F6C"/>
      </a:accent1>
      <a:accent2>
        <a:srgbClr val="B179CF"/>
      </a:accent2>
      <a:accent3>
        <a:srgbClr val="642F6C"/>
      </a:accent3>
      <a:accent4>
        <a:srgbClr val="2B9AB3"/>
      </a:accent4>
      <a:accent5>
        <a:srgbClr val="E26E00"/>
      </a:accent5>
      <a:accent6>
        <a:srgbClr val="CB3866"/>
      </a:accent6>
      <a:hlink>
        <a:srgbClr val="002F6C"/>
      </a:hlink>
      <a:folHlink>
        <a:srgbClr val="002F6C"/>
      </a:folHlink>
    </a:clrScheme>
    <a:fontScheme name="JPM Private Bank Fonts">
      <a:majorFont>
        <a:latin typeface="Times New Roman"/>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12700" cap="sq">
          <a:miter lim="800000"/>
        </a:ln>
      </a:spPr>
      <a:bodyPr/>
      <a:lstStyle/>
      <a:style>
        <a:lnRef idx="1">
          <a:schemeClr val="accent1"/>
        </a:lnRef>
        <a:fillRef idx="0">
          <a:schemeClr val="accent1"/>
        </a:fillRef>
        <a:effectRef idx="0">
          <a:srgbClr val="000000"/>
        </a:effectRef>
        <a:fontRef idx="minor">
          <a:schemeClr val="bg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000"/>
        </a:defPPr>
      </a:lstStyle>
    </a:txDef>
  </a:objectDefaults>
  <a:extraClrSchemeLst/>
  <a:custClrLst>
    <a:custClr name="White">
      <a:srgbClr val="FFFFFF"/>
    </a:custClr>
    <a:custClr name="Gray 50">
      <a:srgbClr val="F5F7F8"/>
    </a:custClr>
    <a:custClr name="Gray 100">
      <a:srgbClr val="ECEFF1"/>
    </a:custClr>
    <a:custClr name="Gray 200">
      <a:srgbClr val="E2E4E5"/>
    </a:custClr>
    <a:custClr name="Gray 300">
      <a:srgbClr val="C1C3C3"/>
    </a:custClr>
    <a:custClr name="Gray 700">
      <a:srgbClr val="474C50"/>
    </a:custClr>
    <a:custClr name="Black">
      <a:srgbClr val="000000"/>
    </a:custClr>
    <a:custClr name="Mint">
      <a:srgbClr val="48E3A8"/>
    </a:custClr>
    <a:custClr name="Brown 500">
      <a:srgbClr val="936846"/>
    </a:custClr>
    <a:custClr name="Brown 400">
      <a:srgbClr val="AF8462"/>
    </a:custClr>
    <a:custClr name="Blue 800">
      <a:srgbClr val="002F6C"/>
    </a:custClr>
    <a:custClr name="Quartz 400">
      <a:srgbClr val="B179CF"/>
    </a:custClr>
    <a:custClr name="Quartz 800">
      <a:srgbClr val="642F6C"/>
    </a:custClr>
    <a:custClr name="Topaz 400">
      <a:srgbClr val="2B9AB3"/>
    </a:custClr>
    <a:custClr name="Clementine 400">
      <a:srgbClr val="E26E00"/>
    </a:custClr>
    <a:custClr name="Pinot 500">
      <a:srgbClr val="CB3866"/>
    </a:custClr>
    <a:custClr name="Emerald 800">
      <a:srgbClr val="004B26"/>
    </a:custClr>
    <a:custClr name="Cedar 400">
      <a:srgbClr val="BA7979"/>
    </a:custClr>
    <a:custClr name="Clay 700">
      <a:srgbClr val="922709"/>
    </a:custClr>
    <a:custClr name="Clay 400">
      <a:srgbClr val="CB7251"/>
    </a:custClr>
    <a:custClr name="Blue 300">
      <a:srgbClr val="86C5FA"/>
    </a:custClr>
    <a:custClr name="Quartz 200">
      <a:srgbClr val="E4CFF0"/>
    </a:custClr>
    <a:custClr name="Quartz 300">
      <a:srgbClr val="D5B5E7"/>
    </a:custClr>
    <a:custClr name="Topaz 200">
      <a:srgbClr val="9DE5EC"/>
    </a:custClr>
    <a:custClr name="Clementine 200">
      <a:srgbClr val="FFBB7A"/>
    </a:custClr>
    <a:custClr name="Pinot 300">
      <a:srgbClr val="EDAFC3"/>
    </a:custClr>
    <a:custClr name="Emerald 300">
      <a:srgbClr val="7ECBDA"/>
    </a:custClr>
    <a:custClr name="Cedar 200">
      <a:srgbClr val="E9D6D6"/>
    </a:custClr>
    <a:custClr name="Clay 300">
      <a:srgbClr val="E7B3A0"/>
    </a:custClr>
    <a:custClr name="Clay 200">
      <a:srgbClr val="EFD3C9"/>
    </a:custClr>
    <a:custClr name="Emerald 500">
      <a:srgbClr val="008259"/>
    </a:custClr>
    <a:custClr name="Gold 300">
      <a:srgbClr val="F1B434"/>
    </a:custClr>
    <a:custClr name="Ruby 700">
      <a:srgbClr val="A50034"/>
    </a:custClr>
  </a:custClrLst>
  <a:extLst>
    <a:ext uri="{05A4C25C-085E-4340-85A3-A5531E510DB2}">
      <thm15:themeFamily xmlns:thm15="http://schemas.microsoft.com/office/thememl/2012/main" name="KIT-4x3.potx" id="{0885871D-72DA-42DC-8558-608FA9620870}" vid="{FB99C0BF-EE96-4D23-98DE-9D6E57771C0E}"/>
    </a:ext>
  </a:extLst>
</a:theme>
</file>

<file path=ppt/theme/theme4.xml><?xml version="1.0" encoding="utf-8"?>
<a:theme xmlns:a="http://schemas.openxmlformats.org/drawingml/2006/main" name="5_JPM Private Bank-TB">
  <a:themeElements>
    <a:clrScheme name="JPM Private Bank Colors">
      <a:dk1>
        <a:srgbClr val="000000"/>
      </a:dk1>
      <a:lt1>
        <a:srgbClr val="FFFFFF"/>
      </a:lt1>
      <a:dk2>
        <a:srgbClr val="936846"/>
      </a:dk2>
      <a:lt2>
        <a:srgbClr val="48E3A8"/>
      </a:lt2>
      <a:accent1>
        <a:srgbClr val="002F6C"/>
      </a:accent1>
      <a:accent2>
        <a:srgbClr val="B179CF"/>
      </a:accent2>
      <a:accent3>
        <a:srgbClr val="642F6C"/>
      </a:accent3>
      <a:accent4>
        <a:srgbClr val="2B9AB3"/>
      </a:accent4>
      <a:accent5>
        <a:srgbClr val="E26E00"/>
      </a:accent5>
      <a:accent6>
        <a:srgbClr val="CB3866"/>
      </a:accent6>
      <a:hlink>
        <a:srgbClr val="002F6C"/>
      </a:hlink>
      <a:folHlink>
        <a:srgbClr val="002F6C"/>
      </a:folHlink>
    </a:clrScheme>
    <a:fontScheme name="JPM Private Bank Fonts">
      <a:majorFont>
        <a:latin typeface="Times New Roman"/>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12700" cap="sq">
          <a:miter lim="800000"/>
        </a:ln>
      </a:spPr>
      <a:bodyPr/>
      <a:lstStyle/>
      <a:style>
        <a:lnRef idx="1">
          <a:schemeClr val="accent1"/>
        </a:lnRef>
        <a:fillRef idx="0">
          <a:schemeClr val="accent1"/>
        </a:fillRef>
        <a:effectRef idx="0">
          <a:srgbClr val="000000"/>
        </a:effectRef>
        <a:fontRef idx="minor">
          <a:schemeClr val="bg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000"/>
        </a:defPPr>
      </a:lstStyle>
    </a:txDef>
  </a:objectDefaults>
  <a:extraClrSchemeLst/>
  <a:custClrLst>
    <a:custClr name="White">
      <a:srgbClr val="FFFFFF"/>
    </a:custClr>
    <a:custClr name="Gray 50">
      <a:srgbClr val="F5F7F8"/>
    </a:custClr>
    <a:custClr name="Gray 100">
      <a:srgbClr val="ECEFF1"/>
    </a:custClr>
    <a:custClr name="Gray 200">
      <a:srgbClr val="E2E4E5"/>
    </a:custClr>
    <a:custClr name="Gray 300">
      <a:srgbClr val="C1C3C3"/>
    </a:custClr>
    <a:custClr name="Gray 700">
      <a:srgbClr val="474C50"/>
    </a:custClr>
    <a:custClr name="Black">
      <a:srgbClr val="000000"/>
    </a:custClr>
    <a:custClr name="Mint">
      <a:srgbClr val="48E3A8"/>
    </a:custClr>
    <a:custClr name="Brown 500">
      <a:srgbClr val="936846"/>
    </a:custClr>
    <a:custClr name="Brown 400">
      <a:srgbClr val="AF8462"/>
    </a:custClr>
    <a:custClr name="Blue 800">
      <a:srgbClr val="002F6C"/>
    </a:custClr>
    <a:custClr name="Quartz 400">
      <a:srgbClr val="B179CF"/>
    </a:custClr>
    <a:custClr name="Quartz 800">
      <a:srgbClr val="642F6C"/>
    </a:custClr>
    <a:custClr name="Topaz 400">
      <a:srgbClr val="2B9AB3"/>
    </a:custClr>
    <a:custClr name="Clementine 400">
      <a:srgbClr val="E26E00"/>
    </a:custClr>
    <a:custClr name="Pinot 500">
      <a:srgbClr val="CB3866"/>
    </a:custClr>
    <a:custClr name="Emerald 800">
      <a:srgbClr val="004B26"/>
    </a:custClr>
    <a:custClr name="Cedar 400">
      <a:srgbClr val="BA7979"/>
    </a:custClr>
    <a:custClr name="Clay 700">
      <a:srgbClr val="922709"/>
    </a:custClr>
    <a:custClr name="Clay 400">
      <a:srgbClr val="CB7251"/>
    </a:custClr>
    <a:custClr name="Blue 300">
      <a:srgbClr val="86C5FA"/>
    </a:custClr>
    <a:custClr name="Quartz 200">
      <a:srgbClr val="E4CFF0"/>
    </a:custClr>
    <a:custClr name="Quartz 300">
      <a:srgbClr val="D5B5E7"/>
    </a:custClr>
    <a:custClr name="Topaz 200">
      <a:srgbClr val="9DE5EC"/>
    </a:custClr>
    <a:custClr name="Clementine 200">
      <a:srgbClr val="FFBB7A"/>
    </a:custClr>
    <a:custClr name="Pinot 300">
      <a:srgbClr val="EDAFC3"/>
    </a:custClr>
    <a:custClr name="Emerald 300">
      <a:srgbClr val="7ECBDA"/>
    </a:custClr>
    <a:custClr name="Cedar 200">
      <a:srgbClr val="E9D6D6"/>
    </a:custClr>
    <a:custClr name="Clay 300">
      <a:srgbClr val="E7B3A0"/>
    </a:custClr>
    <a:custClr name="Clay 200">
      <a:srgbClr val="EFD3C9"/>
    </a:custClr>
    <a:custClr name="Emerald 500">
      <a:srgbClr val="008259"/>
    </a:custClr>
    <a:custClr name="Gold 300">
      <a:srgbClr val="F1B434"/>
    </a:custClr>
    <a:custClr name="Ruby 700">
      <a:srgbClr val="A50034"/>
    </a:custClr>
  </a:custClrLst>
  <a:extLst>
    <a:ext uri="{05A4C25C-085E-4340-85A3-A5531E510DB2}">
      <thm15:themeFamily xmlns:thm15="http://schemas.microsoft.com/office/thememl/2012/main" name="KIT-4x3.potx" id="{0885871D-72DA-42DC-8558-608FA9620870}" vid="{FB99C0BF-EE96-4D23-98DE-9D6E57771C0E}"/>
    </a:ext>
  </a:extLst>
</a:theme>
</file>

<file path=ppt/theme/theme5.xml><?xml version="1.0" encoding="utf-8"?>
<a:theme xmlns:a="http://schemas.openxmlformats.org/drawingml/2006/main" name="2_JPM Private Bank-TB">
  <a:themeElements>
    <a:clrScheme name="JPM Private Bank Colors">
      <a:dk1>
        <a:srgbClr val="000000"/>
      </a:dk1>
      <a:lt1>
        <a:srgbClr val="FFFFFF"/>
      </a:lt1>
      <a:dk2>
        <a:srgbClr val="936846"/>
      </a:dk2>
      <a:lt2>
        <a:srgbClr val="48E3A8"/>
      </a:lt2>
      <a:accent1>
        <a:srgbClr val="002F6C"/>
      </a:accent1>
      <a:accent2>
        <a:srgbClr val="B179CF"/>
      </a:accent2>
      <a:accent3>
        <a:srgbClr val="642F6C"/>
      </a:accent3>
      <a:accent4>
        <a:srgbClr val="2B9AB3"/>
      </a:accent4>
      <a:accent5>
        <a:srgbClr val="E26E00"/>
      </a:accent5>
      <a:accent6>
        <a:srgbClr val="CB3866"/>
      </a:accent6>
      <a:hlink>
        <a:srgbClr val="002F6C"/>
      </a:hlink>
      <a:folHlink>
        <a:srgbClr val="002F6C"/>
      </a:folHlink>
    </a:clrScheme>
    <a:fontScheme name="JPM Private Bank Fonts">
      <a:majorFont>
        <a:latin typeface="Times New Roman"/>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12700" cap="sq">
          <a:miter lim="800000"/>
        </a:ln>
      </a:spPr>
      <a:bodyPr/>
      <a:lstStyle/>
      <a:style>
        <a:lnRef idx="1">
          <a:schemeClr val="accent1"/>
        </a:lnRef>
        <a:fillRef idx="0">
          <a:schemeClr val="accent1"/>
        </a:fillRef>
        <a:effectRef idx="0">
          <a:srgbClr val="000000"/>
        </a:effectRef>
        <a:fontRef idx="minor">
          <a:schemeClr val="bg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000"/>
        </a:defPPr>
      </a:lstStyle>
    </a:txDef>
  </a:objectDefaults>
  <a:extraClrSchemeLst/>
  <a:custClrLst>
    <a:custClr name="White">
      <a:srgbClr val="FFFFFF"/>
    </a:custClr>
    <a:custClr name="Gray 50">
      <a:srgbClr val="F5F7F8"/>
    </a:custClr>
    <a:custClr name="Gray 100">
      <a:srgbClr val="ECEFF1"/>
    </a:custClr>
    <a:custClr name="Gray 200">
      <a:srgbClr val="E2E4E5"/>
    </a:custClr>
    <a:custClr name="Gray 300">
      <a:srgbClr val="C1C3C3"/>
    </a:custClr>
    <a:custClr name="Gray 700">
      <a:srgbClr val="474C50"/>
    </a:custClr>
    <a:custClr name="Black">
      <a:srgbClr val="000000"/>
    </a:custClr>
    <a:custClr name="Mint">
      <a:srgbClr val="48E3A8"/>
    </a:custClr>
    <a:custClr name="Brown 500">
      <a:srgbClr val="936846"/>
    </a:custClr>
    <a:custClr name="Brown 400">
      <a:srgbClr val="AF8462"/>
    </a:custClr>
    <a:custClr name="Blue 800">
      <a:srgbClr val="002F6C"/>
    </a:custClr>
    <a:custClr name="Quartz 400">
      <a:srgbClr val="B179CF"/>
    </a:custClr>
    <a:custClr name="Quartz 800">
      <a:srgbClr val="642F6C"/>
    </a:custClr>
    <a:custClr name="Topaz 400">
      <a:srgbClr val="2B9AB3"/>
    </a:custClr>
    <a:custClr name="Clementine 400">
      <a:srgbClr val="E26E00"/>
    </a:custClr>
    <a:custClr name="Pinot 500">
      <a:srgbClr val="CB3866"/>
    </a:custClr>
    <a:custClr name="Emerald 800">
      <a:srgbClr val="004B26"/>
    </a:custClr>
    <a:custClr name="Cedar 400">
      <a:srgbClr val="BA7979"/>
    </a:custClr>
    <a:custClr name="Clay 700">
      <a:srgbClr val="922709"/>
    </a:custClr>
    <a:custClr name="Clay 400">
      <a:srgbClr val="CB7251"/>
    </a:custClr>
    <a:custClr name="Blue 300">
      <a:srgbClr val="86C5FA"/>
    </a:custClr>
    <a:custClr name="Quartz 200">
      <a:srgbClr val="E4CFF0"/>
    </a:custClr>
    <a:custClr name="Quartz 300">
      <a:srgbClr val="D5B5E7"/>
    </a:custClr>
    <a:custClr name="Topaz 200">
      <a:srgbClr val="9DE5EC"/>
    </a:custClr>
    <a:custClr name="Clementine 200">
      <a:srgbClr val="FFBB7A"/>
    </a:custClr>
    <a:custClr name="Pinot 300">
      <a:srgbClr val="EDAFC3"/>
    </a:custClr>
    <a:custClr name="Emerald 300">
      <a:srgbClr val="7ECBDA"/>
    </a:custClr>
    <a:custClr name="Cedar 200">
      <a:srgbClr val="E9D6D6"/>
    </a:custClr>
    <a:custClr name="Clay 300">
      <a:srgbClr val="E7B3A0"/>
    </a:custClr>
    <a:custClr name="Clay 200">
      <a:srgbClr val="EFD3C9"/>
    </a:custClr>
    <a:custClr name="Emerald 500">
      <a:srgbClr val="008259"/>
    </a:custClr>
    <a:custClr name="Gold 300">
      <a:srgbClr val="F1B434"/>
    </a:custClr>
    <a:custClr name="Ruby 700">
      <a:srgbClr val="A50034"/>
    </a:custClr>
  </a:custClrLst>
  <a:extLst>
    <a:ext uri="{05A4C25C-085E-4340-85A3-A5531E510DB2}">
      <thm15:themeFamily xmlns:thm15="http://schemas.microsoft.com/office/thememl/2012/main" name="KIT-4x3.potx" id="{0885871D-72DA-42DC-8558-608FA9620870}" vid="{FB99C0BF-EE96-4D23-98DE-9D6E57771C0E}"/>
    </a:ext>
  </a:extLst>
</a:theme>
</file>

<file path=ppt/theme/theme6.xml><?xml version="1.0" encoding="utf-8"?>
<a:theme xmlns:a="http://schemas.openxmlformats.org/drawingml/2006/main" name="4_JPM Private Bank-TB">
  <a:themeElements>
    <a:clrScheme name="JPM Private Bank Colors">
      <a:dk1>
        <a:srgbClr val="000000"/>
      </a:dk1>
      <a:lt1>
        <a:srgbClr val="FFFFFF"/>
      </a:lt1>
      <a:dk2>
        <a:srgbClr val="936846"/>
      </a:dk2>
      <a:lt2>
        <a:srgbClr val="48E3A8"/>
      </a:lt2>
      <a:accent1>
        <a:srgbClr val="002F6C"/>
      </a:accent1>
      <a:accent2>
        <a:srgbClr val="B179CF"/>
      </a:accent2>
      <a:accent3>
        <a:srgbClr val="642F6C"/>
      </a:accent3>
      <a:accent4>
        <a:srgbClr val="2B9AB3"/>
      </a:accent4>
      <a:accent5>
        <a:srgbClr val="E26E00"/>
      </a:accent5>
      <a:accent6>
        <a:srgbClr val="CB3866"/>
      </a:accent6>
      <a:hlink>
        <a:srgbClr val="002F6C"/>
      </a:hlink>
      <a:folHlink>
        <a:srgbClr val="002F6C"/>
      </a:folHlink>
    </a:clrScheme>
    <a:fontScheme name="JPM Private Bank Fonts">
      <a:majorFont>
        <a:latin typeface="Times New Roman"/>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12700" cap="sq">
          <a:miter lim="800000"/>
        </a:ln>
      </a:spPr>
      <a:bodyPr/>
      <a:lstStyle/>
      <a:style>
        <a:lnRef idx="1">
          <a:schemeClr val="accent1"/>
        </a:lnRef>
        <a:fillRef idx="0">
          <a:schemeClr val="accent1"/>
        </a:fillRef>
        <a:effectRef idx="0">
          <a:srgbClr val="000000"/>
        </a:effectRef>
        <a:fontRef idx="minor">
          <a:schemeClr val="bg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000"/>
        </a:defPPr>
      </a:lstStyle>
    </a:txDef>
  </a:objectDefaults>
  <a:extraClrSchemeLst/>
  <a:custClrLst>
    <a:custClr name="White">
      <a:srgbClr val="FFFFFF"/>
    </a:custClr>
    <a:custClr name="Gray 50">
      <a:srgbClr val="F5F7F8"/>
    </a:custClr>
    <a:custClr name="Gray 100">
      <a:srgbClr val="ECEFF1"/>
    </a:custClr>
    <a:custClr name="Gray 200">
      <a:srgbClr val="E2E4E5"/>
    </a:custClr>
    <a:custClr name="Gray 300">
      <a:srgbClr val="C1C3C3"/>
    </a:custClr>
    <a:custClr name="Gray 700">
      <a:srgbClr val="474C50"/>
    </a:custClr>
    <a:custClr name="Black">
      <a:srgbClr val="000000"/>
    </a:custClr>
    <a:custClr name="Mint">
      <a:srgbClr val="48E3A8"/>
    </a:custClr>
    <a:custClr name="Brown 500">
      <a:srgbClr val="936846"/>
    </a:custClr>
    <a:custClr name="Brown 400">
      <a:srgbClr val="AF8462"/>
    </a:custClr>
    <a:custClr name="Blue 800">
      <a:srgbClr val="002F6C"/>
    </a:custClr>
    <a:custClr name="Quartz 400">
      <a:srgbClr val="B179CF"/>
    </a:custClr>
    <a:custClr name="Quartz 800">
      <a:srgbClr val="642F6C"/>
    </a:custClr>
    <a:custClr name="Topaz 400">
      <a:srgbClr val="2B9AB3"/>
    </a:custClr>
    <a:custClr name="Clementine 400">
      <a:srgbClr val="E26E00"/>
    </a:custClr>
    <a:custClr name="Pinot 500">
      <a:srgbClr val="CB3866"/>
    </a:custClr>
    <a:custClr name="Emerald 800">
      <a:srgbClr val="004B26"/>
    </a:custClr>
    <a:custClr name="Cedar 400">
      <a:srgbClr val="BA7979"/>
    </a:custClr>
    <a:custClr name="Clay 700">
      <a:srgbClr val="922709"/>
    </a:custClr>
    <a:custClr name="Clay 400">
      <a:srgbClr val="CB7251"/>
    </a:custClr>
    <a:custClr name="Blue 300">
      <a:srgbClr val="86C5FA"/>
    </a:custClr>
    <a:custClr name="Quartz 200">
      <a:srgbClr val="E4CFF0"/>
    </a:custClr>
    <a:custClr name="Quartz 300">
      <a:srgbClr val="D5B5E7"/>
    </a:custClr>
    <a:custClr name="Topaz 200">
      <a:srgbClr val="9DE5EC"/>
    </a:custClr>
    <a:custClr name="Clementine 200">
      <a:srgbClr val="FFBB7A"/>
    </a:custClr>
    <a:custClr name="Pinot 300">
      <a:srgbClr val="EDAFC3"/>
    </a:custClr>
    <a:custClr name="Emerald 300">
      <a:srgbClr val="7ECBDA"/>
    </a:custClr>
    <a:custClr name="Cedar 200">
      <a:srgbClr val="E9D6D6"/>
    </a:custClr>
    <a:custClr name="Clay 300">
      <a:srgbClr val="E7B3A0"/>
    </a:custClr>
    <a:custClr name="Clay 200">
      <a:srgbClr val="EFD3C9"/>
    </a:custClr>
    <a:custClr name="Emerald 500">
      <a:srgbClr val="008259"/>
    </a:custClr>
    <a:custClr name="Gold 300">
      <a:srgbClr val="F1B434"/>
    </a:custClr>
    <a:custClr name="Ruby 700">
      <a:srgbClr val="A50034"/>
    </a:custClr>
  </a:custClrLst>
  <a:extLst>
    <a:ext uri="{05A4C25C-085E-4340-85A3-A5531E510DB2}">
      <thm15:themeFamily xmlns:thm15="http://schemas.microsoft.com/office/thememl/2012/main" name="KIT-4x3.potx" id="{0885871D-72DA-42DC-8558-608FA9620870}" vid="{FB99C0BF-EE96-4D23-98DE-9D6E57771C0E}"/>
    </a:ext>
  </a:extLst>
</a:theme>
</file>

<file path=ppt/theme/theme7.xml><?xml version="1.0" encoding="utf-8"?>
<a:theme xmlns:a="http://schemas.openxmlformats.org/drawingml/2006/main" name="6_JPM Private Bank-TB">
  <a:themeElements>
    <a:clrScheme name="External TMT">
      <a:dk1>
        <a:sysClr val="windowText" lastClr="000000"/>
      </a:dk1>
      <a:lt1>
        <a:sysClr val="window" lastClr="FFFFFF"/>
      </a:lt1>
      <a:dk2>
        <a:srgbClr val="876245"/>
      </a:dk2>
      <a:lt2>
        <a:srgbClr val="FFFFFF"/>
      </a:lt2>
      <a:accent1>
        <a:srgbClr val="002F6C"/>
      </a:accent1>
      <a:accent2>
        <a:srgbClr val="2B9AB3"/>
      </a:accent2>
      <a:accent3>
        <a:srgbClr val="E57200"/>
      </a:accent3>
      <a:accent4>
        <a:srgbClr val="AF8462"/>
      </a:accent4>
      <a:accent5>
        <a:srgbClr val="008259"/>
      </a:accent5>
      <a:accent6>
        <a:srgbClr val="8C8E90"/>
      </a:accent6>
      <a:hlink>
        <a:srgbClr val="000000"/>
      </a:hlink>
      <a:folHlink>
        <a:srgbClr val="000000"/>
      </a:folHlink>
    </a:clrScheme>
    <a:fontScheme name="JPM Private Bank Fonts">
      <a:majorFont>
        <a:latin typeface="Times New Roman"/>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12700" cap="sq">
          <a:miter lim="800000"/>
        </a:ln>
      </a:spPr>
      <a:bodyPr/>
      <a:lstStyle/>
      <a:style>
        <a:lnRef idx="1">
          <a:schemeClr val="accent1"/>
        </a:lnRef>
        <a:fillRef idx="0">
          <a:schemeClr val="accent1"/>
        </a:fillRef>
        <a:effectRef idx="0">
          <a:srgbClr val="000000"/>
        </a:effectRef>
        <a:fontRef idx="minor">
          <a:schemeClr val="bg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000"/>
        </a:defPPr>
      </a:lstStyle>
    </a:txDef>
  </a:objectDefaults>
  <a:extraClrSchemeLst/>
  <a:custClrLst>
    <a:custClr name="White">
      <a:srgbClr val="FFFFFF"/>
    </a:custClr>
    <a:custClr name="Gray 50">
      <a:srgbClr val="F5F7F8"/>
    </a:custClr>
    <a:custClr name="Gray 100">
      <a:srgbClr val="ECEFF1"/>
    </a:custClr>
    <a:custClr name="Gray 200">
      <a:srgbClr val="E2E4E5"/>
    </a:custClr>
    <a:custClr name="Gray 300">
      <a:srgbClr val="C1C3C3"/>
    </a:custClr>
    <a:custClr name="Gray 700">
      <a:srgbClr val="474C50"/>
    </a:custClr>
    <a:custClr name="Black">
      <a:srgbClr val="000000"/>
    </a:custClr>
    <a:custClr name="Mint">
      <a:srgbClr val="48E3A8"/>
    </a:custClr>
    <a:custClr name="Brown 500">
      <a:srgbClr val="936846"/>
    </a:custClr>
    <a:custClr name="Brown 400">
      <a:srgbClr val="AF8462"/>
    </a:custClr>
    <a:custClr name="Blue 800">
      <a:srgbClr val="002F6C"/>
    </a:custClr>
    <a:custClr name="Quartz 400">
      <a:srgbClr val="B179CF"/>
    </a:custClr>
    <a:custClr name="Quartz 800">
      <a:srgbClr val="642F6C"/>
    </a:custClr>
    <a:custClr name="Topaz 400">
      <a:srgbClr val="2B9AB3"/>
    </a:custClr>
    <a:custClr name="Clementine 400">
      <a:srgbClr val="E26E00"/>
    </a:custClr>
    <a:custClr name="Pinot 500">
      <a:srgbClr val="CB3866"/>
    </a:custClr>
    <a:custClr name="Emerald 800">
      <a:srgbClr val="004B26"/>
    </a:custClr>
    <a:custClr name="Cedar 400">
      <a:srgbClr val="BA7979"/>
    </a:custClr>
    <a:custClr name="Clay 700">
      <a:srgbClr val="922709"/>
    </a:custClr>
    <a:custClr name="Clay 400">
      <a:srgbClr val="CB7251"/>
    </a:custClr>
    <a:custClr name="Blue 300">
      <a:srgbClr val="86C5FA"/>
    </a:custClr>
    <a:custClr name="Quartz 200">
      <a:srgbClr val="E4CFF0"/>
    </a:custClr>
    <a:custClr name="Quartz 300">
      <a:srgbClr val="D5B5E7"/>
    </a:custClr>
    <a:custClr name="Topaz 200">
      <a:srgbClr val="9DE5EC"/>
    </a:custClr>
    <a:custClr name="Clementine 200">
      <a:srgbClr val="FFBB7A"/>
    </a:custClr>
    <a:custClr name="Pinot 300">
      <a:srgbClr val="EDAFC3"/>
    </a:custClr>
    <a:custClr name="Emerald 300">
      <a:srgbClr val="7ECBDA"/>
    </a:custClr>
    <a:custClr name="Cedar 200">
      <a:srgbClr val="E9D6D6"/>
    </a:custClr>
    <a:custClr name="Clay 300">
      <a:srgbClr val="E7B3A0"/>
    </a:custClr>
    <a:custClr name="Clay 200">
      <a:srgbClr val="EFD3C9"/>
    </a:custClr>
    <a:custClr name="Emerald 500">
      <a:srgbClr val="008259"/>
    </a:custClr>
    <a:custClr name="Gold 300">
      <a:srgbClr val="F1B434"/>
    </a:custClr>
    <a:custClr name="Ruby 700">
      <a:srgbClr val="A50034"/>
    </a:custClr>
  </a:custClrLst>
  <a:extLst>
    <a:ext uri="{05A4C25C-085E-4340-85A3-A5531E510DB2}">
      <thm15:themeFamily xmlns:thm15="http://schemas.microsoft.com/office/thememl/2012/main" name="KIT-4x3.potx" id="{0885871D-72DA-42DC-8558-608FA9620870}" vid="{FB99C0BF-EE96-4D23-98DE-9D6E57771C0E}"/>
    </a:ext>
  </a:extLst>
</a:theme>
</file>

<file path=ppt/theme/theme8.xml><?xml version="1.0" encoding="utf-8"?>
<a:theme xmlns:a="http://schemas.openxmlformats.org/drawingml/2006/main" name="7_JPM Private Bank-TB">
  <a:themeElements>
    <a:clrScheme name="JPM Private Bank Colors">
      <a:dk1>
        <a:srgbClr val="000000"/>
      </a:dk1>
      <a:lt1>
        <a:srgbClr val="FFFFFF"/>
      </a:lt1>
      <a:dk2>
        <a:srgbClr val="936846"/>
      </a:dk2>
      <a:lt2>
        <a:srgbClr val="48E3A8"/>
      </a:lt2>
      <a:accent1>
        <a:srgbClr val="002F6C"/>
      </a:accent1>
      <a:accent2>
        <a:srgbClr val="B179CF"/>
      </a:accent2>
      <a:accent3>
        <a:srgbClr val="642F6C"/>
      </a:accent3>
      <a:accent4>
        <a:srgbClr val="2B9AB3"/>
      </a:accent4>
      <a:accent5>
        <a:srgbClr val="E26E00"/>
      </a:accent5>
      <a:accent6>
        <a:srgbClr val="CB3866"/>
      </a:accent6>
      <a:hlink>
        <a:srgbClr val="002F6C"/>
      </a:hlink>
      <a:folHlink>
        <a:srgbClr val="002F6C"/>
      </a:folHlink>
    </a:clrScheme>
    <a:fontScheme name="JPM Private Bank Fonts">
      <a:majorFont>
        <a:latin typeface="Times New Roman"/>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12700" cap="sq">
          <a:miter lim="800000"/>
        </a:ln>
      </a:spPr>
      <a:bodyPr/>
      <a:lstStyle/>
      <a:style>
        <a:lnRef idx="1">
          <a:schemeClr val="accent1"/>
        </a:lnRef>
        <a:fillRef idx="0">
          <a:schemeClr val="accent1"/>
        </a:fillRef>
        <a:effectRef idx="0">
          <a:srgbClr val="000000"/>
        </a:effectRef>
        <a:fontRef idx="minor">
          <a:schemeClr val="bg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000"/>
        </a:defPPr>
      </a:lstStyle>
    </a:txDef>
  </a:objectDefaults>
  <a:extraClrSchemeLst/>
  <a:custClrLst>
    <a:custClr name="White">
      <a:srgbClr val="FFFFFF"/>
    </a:custClr>
    <a:custClr name="Gray 50">
      <a:srgbClr val="F5F7F8"/>
    </a:custClr>
    <a:custClr name="Gray 100">
      <a:srgbClr val="ECEFF1"/>
    </a:custClr>
    <a:custClr name="Gray 200">
      <a:srgbClr val="E2E4E5"/>
    </a:custClr>
    <a:custClr name="Gray 300">
      <a:srgbClr val="C1C3C3"/>
    </a:custClr>
    <a:custClr name="Gray 700">
      <a:srgbClr val="474C50"/>
    </a:custClr>
    <a:custClr name="Black">
      <a:srgbClr val="000000"/>
    </a:custClr>
    <a:custClr name="Mint">
      <a:srgbClr val="48E3A8"/>
    </a:custClr>
    <a:custClr name="Brown 500">
      <a:srgbClr val="936846"/>
    </a:custClr>
    <a:custClr name="Brown 400">
      <a:srgbClr val="AF8462"/>
    </a:custClr>
    <a:custClr name="Blue 800">
      <a:srgbClr val="002F6C"/>
    </a:custClr>
    <a:custClr name="Quartz 400">
      <a:srgbClr val="B179CF"/>
    </a:custClr>
    <a:custClr name="Quartz 800">
      <a:srgbClr val="642F6C"/>
    </a:custClr>
    <a:custClr name="Topaz 400">
      <a:srgbClr val="2B9AB3"/>
    </a:custClr>
    <a:custClr name="Clementine 400">
      <a:srgbClr val="E26E00"/>
    </a:custClr>
    <a:custClr name="Pinot 500">
      <a:srgbClr val="CB3866"/>
    </a:custClr>
    <a:custClr name="Emerald 800">
      <a:srgbClr val="004B26"/>
    </a:custClr>
    <a:custClr name="Cedar 400">
      <a:srgbClr val="BA7979"/>
    </a:custClr>
    <a:custClr name="Clay 700">
      <a:srgbClr val="922709"/>
    </a:custClr>
    <a:custClr name="Clay 400">
      <a:srgbClr val="CB7251"/>
    </a:custClr>
    <a:custClr name="Blue 300">
      <a:srgbClr val="86C5FA"/>
    </a:custClr>
    <a:custClr name="Quartz 200">
      <a:srgbClr val="E4CFF0"/>
    </a:custClr>
    <a:custClr name="Quartz 300">
      <a:srgbClr val="D5B5E7"/>
    </a:custClr>
    <a:custClr name="Topaz 200">
      <a:srgbClr val="9DE5EC"/>
    </a:custClr>
    <a:custClr name="Clementine 200">
      <a:srgbClr val="FFBB7A"/>
    </a:custClr>
    <a:custClr name="Pinot 300">
      <a:srgbClr val="EDAFC3"/>
    </a:custClr>
    <a:custClr name="Emerald 300">
      <a:srgbClr val="7ECBDA"/>
    </a:custClr>
    <a:custClr name="Cedar 200">
      <a:srgbClr val="E9D6D6"/>
    </a:custClr>
    <a:custClr name="Clay 300">
      <a:srgbClr val="E7B3A0"/>
    </a:custClr>
    <a:custClr name="Clay 200">
      <a:srgbClr val="EFD3C9"/>
    </a:custClr>
    <a:custClr name="Emerald 500">
      <a:srgbClr val="008259"/>
    </a:custClr>
    <a:custClr name="Gold 300">
      <a:srgbClr val="F1B434"/>
    </a:custClr>
    <a:custClr name="Ruby 700">
      <a:srgbClr val="A50034"/>
    </a:custClr>
  </a:custClrLst>
  <a:extLst>
    <a:ext uri="{05A4C25C-085E-4340-85A3-A5531E510DB2}">
      <thm15:themeFamily xmlns:thm15="http://schemas.microsoft.com/office/thememl/2012/main" name="KIT-4x3.potx" id="{0885871D-72DA-42DC-8558-608FA9620870}" vid="{FB99C0BF-EE96-4D23-98DE-9D6E57771C0E}"/>
    </a:ext>
  </a:extLst>
</a:theme>
</file>

<file path=ppt/theme/theme9.xml><?xml version="1.0" encoding="utf-8"?>
<a:theme xmlns:a="http://schemas.openxmlformats.org/drawingml/2006/main" name="15_JPM Private Bank-TB">
  <a:themeElements>
    <a:clrScheme name="External TMT">
      <a:dk1>
        <a:sysClr val="windowText" lastClr="000000"/>
      </a:dk1>
      <a:lt1>
        <a:sysClr val="window" lastClr="FFFFFF"/>
      </a:lt1>
      <a:dk2>
        <a:srgbClr val="876245"/>
      </a:dk2>
      <a:lt2>
        <a:srgbClr val="FFFFFF"/>
      </a:lt2>
      <a:accent1>
        <a:srgbClr val="002F6C"/>
      </a:accent1>
      <a:accent2>
        <a:srgbClr val="2B9AB3"/>
      </a:accent2>
      <a:accent3>
        <a:srgbClr val="E57200"/>
      </a:accent3>
      <a:accent4>
        <a:srgbClr val="AF8462"/>
      </a:accent4>
      <a:accent5>
        <a:srgbClr val="008259"/>
      </a:accent5>
      <a:accent6>
        <a:srgbClr val="8C8E90"/>
      </a:accent6>
      <a:hlink>
        <a:srgbClr val="000000"/>
      </a:hlink>
      <a:folHlink>
        <a:srgbClr val="000000"/>
      </a:folHlink>
    </a:clrScheme>
    <a:fontScheme name="JPM Private Bank Fonts">
      <a:majorFont>
        <a:latin typeface="Times New Roman"/>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12700" cap="sq">
          <a:miter lim="800000"/>
        </a:ln>
      </a:spPr>
      <a:bodyPr/>
      <a:lstStyle/>
      <a:style>
        <a:lnRef idx="1">
          <a:schemeClr val="accent1"/>
        </a:lnRef>
        <a:fillRef idx="0">
          <a:schemeClr val="accent1"/>
        </a:fillRef>
        <a:effectRef idx="0">
          <a:srgbClr val="000000"/>
        </a:effectRef>
        <a:fontRef idx="minor">
          <a:schemeClr val="bg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000"/>
        </a:defPPr>
      </a:lstStyle>
    </a:txDef>
  </a:objectDefaults>
  <a:extraClrSchemeLst/>
  <a:custClrLst>
    <a:custClr name="White">
      <a:srgbClr val="FFFFFF"/>
    </a:custClr>
    <a:custClr name="Gray 50">
      <a:srgbClr val="F5F7F8"/>
    </a:custClr>
    <a:custClr name="Gray 100">
      <a:srgbClr val="ECEFF1"/>
    </a:custClr>
    <a:custClr name="Gray 200">
      <a:srgbClr val="E2E4E5"/>
    </a:custClr>
    <a:custClr name="Gray 300">
      <a:srgbClr val="C1C3C3"/>
    </a:custClr>
    <a:custClr name="Gray 700">
      <a:srgbClr val="474C50"/>
    </a:custClr>
    <a:custClr name="Black">
      <a:srgbClr val="000000"/>
    </a:custClr>
    <a:custClr name="Mint">
      <a:srgbClr val="48E3A8"/>
    </a:custClr>
    <a:custClr name="Brown 500">
      <a:srgbClr val="936846"/>
    </a:custClr>
    <a:custClr name="Brown 400">
      <a:srgbClr val="AF8462"/>
    </a:custClr>
    <a:custClr name="Blue 800">
      <a:srgbClr val="002F6C"/>
    </a:custClr>
    <a:custClr name="Quartz 400">
      <a:srgbClr val="B179CF"/>
    </a:custClr>
    <a:custClr name="Quartz 800">
      <a:srgbClr val="642F6C"/>
    </a:custClr>
    <a:custClr name="Topaz 400">
      <a:srgbClr val="2B9AB3"/>
    </a:custClr>
    <a:custClr name="Clementine 400">
      <a:srgbClr val="E26E00"/>
    </a:custClr>
    <a:custClr name="Pinot 500">
      <a:srgbClr val="CB3866"/>
    </a:custClr>
    <a:custClr name="Emerald 800">
      <a:srgbClr val="004B26"/>
    </a:custClr>
    <a:custClr name="Cedar 400">
      <a:srgbClr val="BA7979"/>
    </a:custClr>
    <a:custClr name="Clay 700">
      <a:srgbClr val="922709"/>
    </a:custClr>
    <a:custClr name="Clay 400">
      <a:srgbClr val="CB7251"/>
    </a:custClr>
    <a:custClr name="Blue 300">
      <a:srgbClr val="86C5FA"/>
    </a:custClr>
    <a:custClr name="Quartz 200">
      <a:srgbClr val="E4CFF0"/>
    </a:custClr>
    <a:custClr name="Quartz 300">
      <a:srgbClr val="D5B5E7"/>
    </a:custClr>
    <a:custClr name="Topaz 200">
      <a:srgbClr val="9DE5EC"/>
    </a:custClr>
    <a:custClr name="Clementine 200">
      <a:srgbClr val="FFBB7A"/>
    </a:custClr>
    <a:custClr name="Pinot 300">
      <a:srgbClr val="EDAFC3"/>
    </a:custClr>
    <a:custClr name="Emerald 300">
      <a:srgbClr val="7ECBDA"/>
    </a:custClr>
    <a:custClr name="Cedar 200">
      <a:srgbClr val="E9D6D6"/>
    </a:custClr>
    <a:custClr name="Clay 300">
      <a:srgbClr val="E7B3A0"/>
    </a:custClr>
    <a:custClr name="Clay 200">
      <a:srgbClr val="EFD3C9"/>
    </a:custClr>
    <a:custClr name="Emerald 500">
      <a:srgbClr val="008259"/>
    </a:custClr>
    <a:custClr name="Gold 300">
      <a:srgbClr val="F1B434"/>
    </a:custClr>
    <a:custClr name="Ruby 700">
      <a:srgbClr val="A50034"/>
    </a:custClr>
  </a:custClrLst>
  <a:extLst>
    <a:ext uri="{05A4C25C-085E-4340-85A3-A5531E510DB2}">
      <thm15:themeFamily xmlns:thm15="http://schemas.microsoft.com/office/thememl/2012/main" name="KIT-4x3.potx" id="{0885871D-72DA-42DC-8558-608FA9620870}" vid="{FB99C0BF-EE96-4D23-98DE-9D6E57771C0E}"/>
    </a:ext>
  </a:extLst>
</a:theme>
</file>

<file path=docProps/app.xml><?xml version="1.0" encoding="utf-8"?>
<Properties xmlns="http://schemas.openxmlformats.org/officeDocument/2006/extended-properties" xmlns:vt="http://schemas.openxmlformats.org/officeDocument/2006/docPropsVTypes">
  <Template/>
  <TotalTime>9277</TotalTime>
  <Words>759</Words>
  <Application>Microsoft Office PowerPoint</Application>
  <PresentationFormat>On-screen Show (4:3)</PresentationFormat>
  <Paragraphs>75</Paragraphs>
  <Slides>1</Slides>
  <Notes>1</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1</vt:i4>
      </vt:variant>
    </vt:vector>
  </HeadingPairs>
  <TitlesOfParts>
    <vt:vector size="14" baseType="lpstr">
      <vt:lpstr>Arial</vt:lpstr>
      <vt:lpstr>Calibri</vt:lpstr>
      <vt:lpstr>Times New Roman</vt:lpstr>
      <vt:lpstr>JPM Private Bank-TB</vt:lpstr>
      <vt:lpstr>1_JPM Private Bank-TB</vt:lpstr>
      <vt:lpstr>3_JPM Private Bank-TB</vt:lpstr>
      <vt:lpstr>5_JPM Private Bank-TB</vt:lpstr>
      <vt:lpstr>2_JPM Private Bank-TB</vt:lpstr>
      <vt:lpstr>4_JPM Private Bank-TB</vt:lpstr>
      <vt:lpstr>6_JPM Private Bank-TB</vt:lpstr>
      <vt:lpstr>7_JPM Private Bank-TB</vt:lpstr>
      <vt:lpstr>15_JPM Private Bank-TB</vt:lpstr>
      <vt:lpstr>10_JPM Private Bank-TB</vt:lpstr>
      <vt:lpstr>Focus Product: AXA World Funds - US Credit Short Duration IG</vt:lpstr>
    </vt:vector>
  </TitlesOfParts>
  <Manager/>
  <Company>J.P. Morgan Private Bank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J.P. Morgan Private Bank</dc:title>
  <dc:subject/>
  <dc:creator>J.P. Morgan Private Bank</dc:creator>
  <cp:keywords/>
  <dc:description/>
  <cp:lastModifiedBy>MINTZ Alexis</cp:lastModifiedBy>
  <cp:revision>5221</cp:revision>
  <cp:lastPrinted>2021-11-01T13:26:21Z</cp:lastPrinted>
  <dcterms:created xsi:type="dcterms:W3CDTF">2021-06-09T17:27:39Z</dcterms:created>
  <dcterms:modified xsi:type="dcterms:W3CDTF">2025-04-14T15:00:43Z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3b89073-f537-4fe2-a4ef-71907f8c184f_Enabled">
    <vt:lpwstr>true</vt:lpwstr>
  </property>
  <property fmtid="{D5CDD505-2E9C-101B-9397-08002B2CF9AE}" pid="3" name="MSIP_Label_f3b89073-f537-4fe2-a4ef-71907f8c184f_SetDate">
    <vt:lpwstr>2024-05-09T11:57:34Z</vt:lpwstr>
  </property>
  <property fmtid="{D5CDD505-2E9C-101B-9397-08002B2CF9AE}" pid="4" name="MSIP_Label_f3b89073-f537-4fe2-a4ef-71907f8c184f_Method">
    <vt:lpwstr>Standard</vt:lpwstr>
  </property>
  <property fmtid="{D5CDD505-2E9C-101B-9397-08002B2CF9AE}" pid="5" name="MSIP_Label_f3b89073-f537-4fe2-a4ef-71907f8c184f_Name">
    <vt:lpwstr>INTERNAL</vt:lpwstr>
  </property>
  <property fmtid="{D5CDD505-2E9C-101B-9397-08002B2CF9AE}" pid="6" name="MSIP_Label_f3b89073-f537-4fe2-a4ef-71907f8c184f_SiteId">
    <vt:lpwstr>85f3dce2-9de5-43ba-8d73-76ef63954d34</vt:lpwstr>
  </property>
  <property fmtid="{D5CDD505-2E9C-101B-9397-08002B2CF9AE}" pid="7" name="MSIP_Label_f3b89073-f537-4fe2-a4ef-71907f8c184f_ActionId">
    <vt:lpwstr>d3c2b20f-e769-478f-8257-9b3e7c3aee1d</vt:lpwstr>
  </property>
  <property fmtid="{D5CDD505-2E9C-101B-9397-08002B2CF9AE}" pid="8" name="MSIP_Label_f3b89073-f537-4fe2-a4ef-71907f8c184f_ContentBits">
    <vt:lpwstr>2</vt:lpwstr>
  </property>
  <property fmtid="{D5CDD505-2E9C-101B-9397-08002B2CF9AE}" pid="9" name="ClassificationContentMarkingFooterLocations">
    <vt:lpwstr>JPM Private Bank-TB:7\1_JPM Private Bank-TB:7\3_JPM Private Bank-TB:7\5_JPM Private Bank-TB:7\2_JPM Private Bank-TB:7\4_JPM Private Bank-TB:7\6_JPM Private Bank-TB:7\7_JPM Private Bank-TB:7\15_JPM Private Bank-TB:8\10_JPM Private Bank-TB:8</vt:lpwstr>
  </property>
  <property fmtid="{D5CDD505-2E9C-101B-9397-08002B2CF9AE}" pid="10" name="ClassificationContentMarkingFooterText">
    <vt:lpwstr>AXA IM - RESTRICTED</vt:lpwstr>
  </property>
</Properties>
</file>